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handoutMasterIdLst>
    <p:handoutMasterId r:id="rId17"/>
  </p:handoutMasterIdLst>
  <p:sldIdLst>
    <p:sldId id="332" r:id="rId2"/>
    <p:sldId id="340" r:id="rId3"/>
    <p:sldId id="355" r:id="rId4"/>
    <p:sldId id="361" r:id="rId5"/>
    <p:sldId id="356" r:id="rId6"/>
    <p:sldId id="341" r:id="rId7"/>
    <p:sldId id="342" r:id="rId8"/>
    <p:sldId id="344" r:id="rId9"/>
    <p:sldId id="345" r:id="rId10"/>
    <p:sldId id="346" r:id="rId11"/>
    <p:sldId id="357" r:id="rId12"/>
    <p:sldId id="358" r:id="rId13"/>
    <p:sldId id="349" r:id="rId14"/>
    <p:sldId id="360" r:id="rId15"/>
  </p:sldIdLst>
  <p:sldSz cx="12192000" cy="6858000"/>
  <p:notesSz cx="6735763" cy="9866313"/>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na Dahl Bunde-Pedersen" initials="NDB" lastIdx="1" clrIdx="0">
    <p:extLst>
      <p:ext uri="{19B8F6BF-5375-455C-9EA6-DF929625EA0E}">
        <p15:presenceInfo xmlns:p15="http://schemas.microsoft.com/office/powerpoint/2012/main" userId="S-1-5-21-2431388123-1585144882-552047939-24829" providerId="AD"/>
      </p:ext>
    </p:extLst>
  </p:cmAuthor>
  <p:cmAuthor id="2" name="Louise Jespersen" initials="LJ" lastIdx="3" clrIdx="1">
    <p:extLst>
      <p:ext uri="{19B8F6BF-5375-455C-9EA6-DF929625EA0E}">
        <p15:presenceInfo xmlns:p15="http://schemas.microsoft.com/office/powerpoint/2012/main" userId="S-1-5-21-2431388123-1585144882-552047939-177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61E"/>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3" autoAdjust="0"/>
    <p:restoredTop sz="74022" autoAdjust="0"/>
  </p:normalViewPr>
  <p:slideViewPr>
    <p:cSldViewPr snapToGrid="0">
      <p:cViewPr varScale="1">
        <p:scale>
          <a:sx n="65" d="100"/>
          <a:sy n="65" d="100"/>
        </p:scale>
        <p:origin x="1200" y="43"/>
      </p:cViewPr>
      <p:guideLst/>
    </p:cSldViewPr>
  </p:slideViewPr>
  <p:notesTextViewPr>
    <p:cViewPr>
      <p:scale>
        <a:sx n="1" d="1"/>
        <a:sy n="1" d="1"/>
      </p:scale>
      <p:origin x="0" y="0"/>
    </p:cViewPr>
  </p:notesTextViewPr>
  <p:notesViewPr>
    <p:cSldViewPr snapToGrid="0">
      <p:cViewPr varScale="1">
        <p:scale>
          <a:sx n="62" d="100"/>
          <a:sy n="62" d="100"/>
        </p:scale>
        <p:origin x="325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DB8E36A2-82A7-4D35-B658-40A75A0ED830}" type="datetimeFigureOut">
              <a:rPr lang="da-DK" smtClean="0"/>
              <a:t>01-11-2022</a:t>
            </a:fld>
            <a:endParaRPr lang="da-DK"/>
          </a:p>
        </p:txBody>
      </p:sp>
      <p:sp>
        <p:nvSpPr>
          <p:cNvPr id="4" name="Pladsholder til sidefod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EB9A804F-FE3D-4DBD-8848-0166B39D1B39}" type="slidenum">
              <a:rPr lang="da-DK" smtClean="0"/>
              <a:t>‹nr.›</a:t>
            </a:fld>
            <a:endParaRPr lang="da-DK"/>
          </a:p>
        </p:txBody>
      </p:sp>
    </p:spTree>
    <p:extLst>
      <p:ext uri="{BB962C8B-B14F-4D97-AF65-F5344CB8AC3E}">
        <p14:creationId xmlns:p14="http://schemas.microsoft.com/office/powerpoint/2010/main" val="2015104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B91C417D-F271-411A-9343-96A0FC0351F3}" type="datetimeFigureOut">
              <a:rPr lang="da-DK" smtClean="0"/>
              <a:t>01-11-2022</a:t>
            </a:fld>
            <a:endParaRPr lang="da-DK"/>
          </a:p>
        </p:txBody>
      </p:sp>
      <p:sp>
        <p:nvSpPr>
          <p:cNvPr id="4" name="Pladsholder til slidebillede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6E090E03-A87F-40EC-83EC-39658C422E43}" type="slidenum">
              <a:rPr lang="da-DK" smtClean="0"/>
              <a:t>‹nr.›</a:t>
            </a:fld>
            <a:endParaRPr lang="da-DK"/>
          </a:p>
        </p:txBody>
      </p:sp>
    </p:spTree>
    <p:extLst>
      <p:ext uri="{BB962C8B-B14F-4D97-AF65-F5344CB8AC3E}">
        <p14:creationId xmlns:p14="http://schemas.microsoft.com/office/powerpoint/2010/main" val="1353388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6E090E03-A87F-40EC-83EC-39658C422E43}" type="slidenum">
              <a:rPr lang="da-DK" smtClean="0"/>
              <a:t>1</a:t>
            </a:fld>
            <a:endParaRPr lang="da-DK"/>
          </a:p>
        </p:txBody>
      </p:sp>
    </p:spTree>
    <p:extLst>
      <p:ext uri="{BB962C8B-B14F-4D97-AF65-F5344CB8AC3E}">
        <p14:creationId xmlns:p14="http://schemas.microsoft.com/office/powerpoint/2010/main" val="496417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1C4E1BF-0D91-4DB6-86AB-6DD2FB2F6108}" type="slidenum">
              <a:rPr lang="da-DK" smtClean="0"/>
              <a:t>10</a:t>
            </a:fld>
            <a:endParaRPr lang="da-DK"/>
          </a:p>
        </p:txBody>
      </p:sp>
    </p:spTree>
    <p:extLst>
      <p:ext uri="{BB962C8B-B14F-4D97-AF65-F5344CB8AC3E}">
        <p14:creationId xmlns:p14="http://schemas.microsoft.com/office/powerpoint/2010/main" val="1384013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6E090E03-A87F-40EC-83EC-39658C422E43}" type="slidenum">
              <a:rPr lang="da-DK" smtClean="0"/>
              <a:t>11</a:t>
            </a:fld>
            <a:endParaRPr lang="da-DK"/>
          </a:p>
        </p:txBody>
      </p:sp>
    </p:spTree>
    <p:extLst>
      <p:ext uri="{BB962C8B-B14F-4D97-AF65-F5344CB8AC3E}">
        <p14:creationId xmlns:p14="http://schemas.microsoft.com/office/powerpoint/2010/main" val="3050388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Grunden til at dagens programt er bygget op om de tre emner (røgfri skoletid, undervisning og forældre) er,</a:t>
            </a:r>
            <a:r>
              <a:rPr lang="da-DK" baseline="0" dirty="0"/>
              <a:t> at de i kombination udgør den pakke, som vi anbefaler at grundskoler arbejder med. Kræftens Bekæmpelse har udviklet indsatsen X:IT, som omfatter de tre elementer. X:IT er evidensbaseret og videnskabeligt evalueret. Evalueringen viser, at skoler kan halvere andelen af elever, der ryger, hvis de arbejder med alle tre elementer. </a:t>
            </a:r>
          </a:p>
          <a:p>
            <a:endParaRPr lang="da-DK" b="1" baseline="0" dirty="0"/>
          </a:p>
          <a:p>
            <a:r>
              <a:rPr lang="da-DK" b="1" baseline="0" dirty="0"/>
              <a:t>Lidt baggrund om evalueringen – skal ikke med i oplæg, men godt at vide hvis der kommer spørgsmål:</a:t>
            </a:r>
          </a:p>
          <a:p>
            <a:r>
              <a:rPr lang="da-DK" baseline="0" dirty="0"/>
              <a:t>2010-2013: 100 skoler indgik i studiet, hvor cirka halvdelen kørte X:IT (indsatsskoler) og den anden halvdel gjorde som de plejede (kontrolskoler). På indsatsskoler, der arbejdede med alle tre elementer, var der halvt så mange elever, der røg efter første år med X:IT. Implementeringen er meget vigtig for effekten. På X:IT skoler, der ikke implementerede alle elementerne, så vi ikke samme effekt. For hvert element man fjerner, falder effekten. Der ses dog også en effekt, hvis man arbejder med kun to af elementerne, så det er ikke ”spildt arbejde”. </a:t>
            </a:r>
          </a:p>
          <a:p>
            <a:endParaRPr lang="da-DK" baseline="0" dirty="0"/>
          </a:p>
          <a:p>
            <a:r>
              <a:rPr lang="da-DK" baseline="0" dirty="0"/>
              <a:t>Dog ved vi fra mange undersøgelser, at ren informativ undervisning ikke gør en forskel. Det skal være kompetencegivende og det skal kombineres med andre indsatser. </a:t>
            </a:r>
          </a:p>
          <a:p>
            <a:endParaRPr lang="da-DK" baseline="0" dirty="0"/>
          </a:p>
          <a:p>
            <a:r>
              <a:rPr lang="da-DK" baseline="0" dirty="0"/>
              <a:t>2017-2020: Ny evaluering på knap 50 skoler, som alle kørte X:IT. Evalueringen undersøgte, om X:IT virker på tværs af socialgrupper. Det er en udbredt problematik, at ressourcestærke familier får mest ud af indsatser som denne. Men den nye evaluering viser, at X:IT har samme påvirkning af elever uanset deres sociale baggrund. </a:t>
            </a:r>
            <a:endParaRPr lang="da-DK" dirty="0"/>
          </a:p>
        </p:txBody>
      </p:sp>
      <p:sp>
        <p:nvSpPr>
          <p:cNvPr id="4" name="Pladsholder til slidenummer 3"/>
          <p:cNvSpPr>
            <a:spLocks noGrp="1"/>
          </p:cNvSpPr>
          <p:nvPr>
            <p:ph type="sldNum" sz="quarter" idx="10"/>
          </p:nvPr>
        </p:nvSpPr>
        <p:spPr/>
        <p:txBody>
          <a:bodyPr/>
          <a:lstStyle/>
          <a:p>
            <a:fld id="{6B7EE48D-0010-914E-B2E8-612C99007E8C}" type="slidenum">
              <a:rPr lang="da-DK" smtClean="0"/>
              <a:pPr/>
              <a:t>12</a:t>
            </a:fld>
            <a:endParaRPr lang="da-DK" dirty="0"/>
          </a:p>
        </p:txBody>
      </p:sp>
    </p:spTree>
    <p:extLst>
      <p:ext uri="{BB962C8B-B14F-4D97-AF65-F5344CB8AC3E}">
        <p14:creationId xmlns:p14="http://schemas.microsoft.com/office/powerpoint/2010/main" val="3953871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CE85EA-A19D-374D-8A1B-9CEE347FE929}"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05820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Hvorfor begyndte jeg at ryge? </a:t>
            </a:r>
          </a:p>
          <a:p>
            <a:pPr marL="171450" indent="-171450">
              <a:buFontTx/>
              <a:buChar char="-"/>
            </a:pPr>
            <a:r>
              <a:rPr lang="da-DK" dirty="0" smtClean="0"/>
              <a:t>Ifølge </a:t>
            </a:r>
            <a:r>
              <a:rPr lang="da-DK" dirty="0"/>
              <a:t>de unge selv</a:t>
            </a:r>
            <a:r>
              <a:rPr lang="da-DK" dirty="0" smtClean="0"/>
              <a:t>. </a:t>
            </a:r>
          </a:p>
          <a:p>
            <a:pPr marL="0" indent="0">
              <a:buFontTx/>
              <a:buNone/>
            </a:pPr>
            <a:r>
              <a:rPr lang="da-DK" dirty="0" smtClean="0"/>
              <a:t>De tre vigtigste er markeret, </a:t>
            </a:r>
            <a:endParaRPr lang="da-DK" dirty="0"/>
          </a:p>
        </p:txBody>
      </p:sp>
      <p:sp>
        <p:nvSpPr>
          <p:cNvPr id="4" name="Pladsholder til slidenummer 3"/>
          <p:cNvSpPr>
            <a:spLocks noGrp="1"/>
          </p:cNvSpPr>
          <p:nvPr>
            <p:ph type="sldNum" sz="quarter" idx="10"/>
          </p:nvPr>
        </p:nvSpPr>
        <p:spPr/>
        <p:txBody>
          <a:bodyPr/>
          <a:lstStyle/>
          <a:p>
            <a:fld id="{28EEFB0E-F36A-4B9E-AFB6-815C04F1D08B}" type="slidenum">
              <a:rPr lang="da-DK" smtClean="0"/>
              <a:t>2</a:t>
            </a:fld>
            <a:endParaRPr lang="da-DK"/>
          </a:p>
        </p:txBody>
      </p:sp>
    </p:spTree>
    <p:extLst>
      <p:ext uri="{BB962C8B-B14F-4D97-AF65-F5344CB8AC3E}">
        <p14:creationId xmlns:p14="http://schemas.microsoft.com/office/powerpoint/2010/main" val="3343733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Skriv op på</a:t>
            </a:r>
            <a:r>
              <a:rPr lang="da-DK" baseline="0" dirty="0"/>
              <a:t> papir eller på tavlen?</a:t>
            </a:r>
          </a:p>
          <a:p>
            <a:r>
              <a:rPr lang="da-DK" baseline="0" dirty="0"/>
              <a:t>Gem til efter filmen</a:t>
            </a:r>
            <a:r>
              <a:rPr lang="da-DK" baseline="0" dirty="0" smtClean="0"/>
              <a:t>. </a:t>
            </a:r>
            <a:endParaRPr lang="da-DK" dirty="0"/>
          </a:p>
          <a:p>
            <a:endParaRPr lang="da-DK" dirty="0"/>
          </a:p>
        </p:txBody>
      </p:sp>
      <p:sp>
        <p:nvSpPr>
          <p:cNvPr id="4" name="Pladsholder til slidenummer 3"/>
          <p:cNvSpPr>
            <a:spLocks noGrp="1"/>
          </p:cNvSpPr>
          <p:nvPr>
            <p:ph type="sldNum" sz="quarter" idx="10"/>
          </p:nvPr>
        </p:nvSpPr>
        <p:spPr/>
        <p:txBody>
          <a:bodyPr/>
          <a:lstStyle/>
          <a:p>
            <a:fld id="{6B7EE48D-0010-914E-B2E8-612C99007E8C}" type="slidenum">
              <a:rPr lang="da-DK" smtClean="0"/>
              <a:pPr/>
              <a:t>3</a:t>
            </a:fld>
            <a:endParaRPr lang="da-DK" dirty="0"/>
          </a:p>
        </p:txBody>
      </p:sp>
    </p:spTree>
    <p:extLst>
      <p:ext uri="{BB962C8B-B14F-4D97-AF65-F5344CB8AC3E}">
        <p14:creationId xmlns:p14="http://schemas.microsoft.com/office/powerpoint/2010/main" val="2089292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5" name="Pladsholder til slidenummer 4"/>
          <p:cNvSpPr>
            <a:spLocks noGrp="1"/>
          </p:cNvSpPr>
          <p:nvPr>
            <p:ph type="sldNum" sz="quarter" idx="11"/>
          </p:nvPr>
        </p:nvSpPr>
        <p:spPr/>
        <p:txBody>
          <a:bodyPr/>
          <a:lstStyle/>
          <a:p>
            <a:fld id="{6B7EE48D-0010-914E-B2E8-612C99007E8C}" type="slidenum">
              <a:rPr lang="da-DK" smtClean="0"/>
              <a:pPr/>
              <a:t>4</a:t>
            </a:fld>
            <a:endParaRPr lang="da-DK" dirty="0"/>
          </a:p>
        </p:txBody>
      </p:sp>
      <p:sp>
        <p:nvSpPr>
          <p:cNvPr id="4" name="Pladsholder til dato 3"/>
          <p:cNvSpPr>
            <a:spLocks noGrp="1"/>
          </p:cNvSpPr>
          <p:nvPr>
            <p:ph type="dt" idx="12"/>
          </p:nvPr>
        </p:nvSpPr>
        <p:spPr/>
        <p:txBody>
          <a:bodyPr/>
          <a:lstStyle/>
          <a:p>
            <a:r>
              <a:rPr lang="da-DK" smtClean="0"/>
              <a:t>28-09-2022</a:t>
            </a:r>
            <a:endParaRPr lang="da-DK" dirty="0"/>
          </a:p>
        </p:txBody>
      </p:sp>
    </p:spTree>
    <p:extLst>
      <p:ext uri="{BB962C8B-B14F-4D97-AF65-F5344CB8AC3E}">
        <p14:creationId xmlns:p14="http://schemas.microsoft.com/office/powerpoint/2010/main" val="4289376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Fighter" panose="00000500000000000000" pitchFamily="50" charset="0"/>
                <a:ea typeface="+mn-ea"/>
                <a:cs typeface="+mn-cs"/>
              </a:rPr>
              <a:t>Meget kort skitsere de tre produkter: snus, vandpibe og e-cigaretter. Bruge mest tid på snus, som er svært at opdage (overgang til næste punkt om røgfri skoletid)</a:t>
            </a:r>
            <a:endParaRPr kumimoji="0" lang="en-US" altLang="da-DK" sz="1200" b="0" i="0" u="none" strike="noStrike" kern="1200" cap="none" spc="0" normalizeH="0" baseline="0" noProof="0" dirty="0">
              <a:ln>
                <a:noFill/>
              </a:ln>
              <a:solidFill>
                <a:prstClr val="black"/>
              </a:solidFill>
              <a:effectLst/>
              <a:uLnTx/>
              <a:uFillTx/>
              <a:latin typeface="Fighter" panose="00000500000000000000" pitchFamily="50" charset="0"/>
              <a:ea typeface="+mn-ea"/>
              <a:cs typeface="+mn-cs"/>
            </a:endParaRPr>
          </a:p>
          <a:p>
            <a:endParaRPr lang="da-DK" dirty="0"/>
          </a:p>
        </p:txBody>
      </p:sp>
      <p:sp>
        <p:nvSpPr>
          <p:cNvPr id="4" name="Pladsholder til slidenummer 3"/>
          <p:cNvSpPr>
            <a:spLocks noGrp="1"/>
          </p:cNvSpPr>
          <p:nvPr>
            <p:ph type="sldNum" sz="quarter" idx="10"/>
          </p:nvPr>
        </p:nvSpPr>
        <p:spPr/>
        <p:txBody>
          <a:bodyPr/>
          <a:lstStyle/>
          <a:p>
            <a:fld id="{6B7EE48D-0010-914E-B2E8-612C99007E8C}" type="slidenum">
              <a:rPr lang="da-DK" smtClean="0"/>
              <a:pPr/>
              <a:t>5</a:t>
            </a:fld>
            <a:endParaRPr lang="da-DK" dirty="0"/>
          </a:p>
        </p:txBody>
      </p:sp>
    </p:spTree>
    <p:extLst>
      <p:ext uri="{BB962C8B-B14F-4D97-AF65-F5344CB8AC3E}">
        <p14:creationId xmlns:p14="http://schemas.microsoft.com/office/powerpoint/2010/main" val="997463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Pointer her: </a:t>
            </a:r>
          </a:p>
          <a:p>
            <a:pPr marL="171450" indent="-171450">
              <a:buFont typeface="Arial" panose="020B0604020202020204" pitchFamily="34" charset="0"/>
              <a:buChar char="•"/>
            </a:pPr>
            <a:r>
              <a:rPr lang="da-DK" dirty="0"/>
              <a:t>Forældre er de voksne</a:t>
            </a:r>
            <a:r>
              <a:rPr lang="da-DK" baseline="0" dirty="0"/>
              <a:t> med størst betydning for unges rygestart</a:t>
            </a:r>
            <a:endParaRPr lang="da-DK" dirty="0"/>
          </a:p>
        </p:txBody>
      </p:sp>
      <p:sp>
        <p:nvSpPr>
          <p:cNvPr id="4" name="Slide Number Placeholder 3"/>
          <p:cNvSpPr>
            <a:spLocks noGrp="1"/>
          </p:cNvSpPr>
          <p:nvPr>
            <p:ph type="sldNum" sz="quarter" idx="10"/>
          </p:nvPr>
        </p:nvSpPr>
        <p:spPr/>
        <p:txBody>
          <a:bodyPr/>
          <a:lstStyle/>
          <a:p>
            <a:fld id="{12CE85EA-A19D-374D-8A1B-9CEE347FE929}"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763993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2CE85EA-A19D-374D-8A1B-9CEE347FE929}"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14913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EE48D-0010-914E-B2E8-612C99007E8C}" type="slidenum">
              <a:rPr kumimoji="0" lang="da-DK" sz="1200" b="0" i="0" u="none" strike="noStrike" kern="1200" cap="none" spc="0" normalizeH="0" baseline="0" noProof="0" smtClean="0">
                <a:ln>
                  <a:noFill/>
                </a:ln>
                <a:solidFill>
                  <a:prstClr val="black"/>
                </a:solidFill>
                <a:effectLst/>
                <a:uLnTx/>
                <a:uFillTx/>
                <a:latin typeface="Fighter" panose="000005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a-DK" sz="1200" b="0" i="0" u="none" strike="noStrike" kern="1200" cap="none" spc="0" normalizeH="0" baseline="0" noProof="0" dirty="0">
              <a:ln>
                <a:noFill/>
              </a:ln>
              <a:solidFill>
                <a:prstClr val="black"/>
              </a:solidFill>
              <a:effectLst/>
              <a:uLnTx/>
              <a:uFillTx/>
              <a:latin typeface="Fighter" panose="00000500000000000000" pitchFamily="50" charset="0"/>
              <a:ea typeface="+mn-ea"/>
              <a:cs typeface="+mn-cs"/>
            </a:endParaRPr>
          </a:p>
        </p:txBody>
      </p:sp>
    </p:spTree>
    <p:extLst>
      <p:ext uri="{BB962C8B-B14F-4D97-AF65-F5344CB8AC3E}">
        <p14:creationId xmlns:p14="http://schemas.microsoft.com/office/powerpoint/2010/main" val="3941559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 røgfri aftale kan bruges både med og uden tilknytning til X:IT</a:t>
            </a:r>
          </a:p>
          <a:p>
            <a:endParaRPr lang="da-DK" dirty="0"/>
          </a:p>
          <a:p>
            <a:r>
              <a:rPr lang="da-DK" dirty="0"/>
              <a:t>Røgfri aftaler har vist en effekt på 30-50% i Norge og Sverige, som har brugt dem gennem de seneste 10 år.</a:t>
            </a:r>
          </a:p>
          <a:p>
            <a:endParaRPr lang="da-DK" sz="1200" dirty="0"/>
          </a:p>
          <a:p>
            <a:r>
              <a:rPr lang="da-DK" sz="1200" dirty="0"/>
              <a:t>Et aftaleforløb </a:t>
            </a:r>
            <a:r>
              <a:rPr lang="da-DK" sz="1200" baseline="0" dirty="0"/>
              <a:t>for hele klassen </a:t>
            </a:r>
            <a:r>
              <a:rPr lang="da-DK" sz="1200" dirty="0"/>
              <a:t>er tænkt, som:</a:t>
            </a:r>
          </a:p>
          <a:p>
            <a:pPr>
              <a:buFont typeface="Wingdings" pitchFamily="2" charset="2"/>
              <a:buNone/>
            </a:pPr>
            <a:r>
              <a:rPr lang="da-DK" altLang="da-DK" sz="1200" dirty="0"/>
              <a:t>1. Orientering v. forældremøde</a:t>
            </a:r>
          </a:p>
          <a:p>
            <a:pPr>
              <a:buFont typeface="Wingdings" pitchFamily="2" charset="2"/>
              <a:buNone/>
            </a:pPr>
            <a:r>
              <a:rPr lang="da-DK" altLang="da-DK" sz="1200" dirty="0"/>
              <a:t>2. Elever orienteres og får den røgfri aftale</a:t>
            </a:r>
          </a:p>
          <a:p>
            <a:pPr>
              <a:buFont typeface="Wingdings" pitchFamily="2" charset="2"/>
              <a:buNone/>
            </a:pPr>
            <a:r>
              <a:rPr lang="da-DK" altLang="da-DK" sz="1200" dirty="0"/>
              <a:t>3. Rygeforebyggende dialog ml. elev og forældre</a:t>
            </a:r>
          </a:p>
          <a:p>
            <a:pPr>
              <a:buFont typeface="Wingdings" pitchFamily="2" charset="2"/>
              <a:buNone/>
            </a:pPr>
            <a:r>
              <a:rPr lang="da-DK" altLang="da-DK" sz="1200" dirty="0"/>
              <a:t>4. Aflevere kopi af kontrakt til klasselærer </a:t>
            </a:r>
          </a:p>
          <a:p>
            <a:pPr>
              <a:buFont typeface="Wingdings" pitchFamily="2" charset="2"/>
              <a:buNone/>
            </a:pPr>
            <a:r>
              <a:rPr lang="da-DK" altLang="da-DK" sz="1200" dirty="0"/>
              <a:t>5. Klasselærer afleverer til skolekoordinator </a:t>
            </a:r>
          </a:p>
          <a:p>
            <a:pPr>
              <a:buFont typeface="Wingdings" pitchFamily="2" charset="2"/>
              <a:buNone/>
            </a:pPr>
            <a:r>
              <a:rPr lang="da-DK" altLang="da-DK" sz="1200" dirty="0"/>
              <a:t>6. Evt. brud meddeles klasselærer og forældre</a:t>
            </a:r>
          </a:p>
          <a:p>
            <a:pPr>
              <a:buFont typeface="Wingdings" pitchFamily="2" charset="2"/>
              <a:buNone/>
            </a:pPr>
            <a:r>
              <a:rPr lang="da-DK" altLang="da-DK" sz="1200" dirty="0"/>
              <a:t>7. Dialog med barnet – henvisning til rygestop</a:t>
            </a:r>
          </a:p>
          <a:p>
            <a:pPr>
              <a:buFont typeface="Wingdings" pitchFamily="2" charset="2"/>
              <a:buNone/>
            </a:pPr>
            <a:r>
              <a:rPr lang="da-DK" altLang="da-DK" sz="1200" dirty="0"/>
              <a:t>8. Lodtrækning inden sommerferien</a:t>
            </a:r>
          </a:p>
          <a:p>
            <a:pPr>
              <a:buFont typeface="Wingdings" pitchFamily="2" charset="2"/>
              <a:buNone/>
            </a:pPr>
            <a:endParaRPr lang="da-DK" altLang="da-DK" sz="1200" dirty="0"/>
          </a:p>
          <a:p>
            <a:pPr>
              <a:lnSpc>
                <a:spcPct val="104000"/>
              </a:lnSpc>
              <a:buSzPct val="90000"/>
              <a:buFont typeface="Arial" pitchFamily="34" charset="0"/>
              <a:buChar char="•"/>
              <a:tabLst>
                <a:tab pos="0" algn="l"/>
                <a:tab pos="389312" algn="l"/>
                <a:tab pos="780353" algn="l"/>
                <a:tab pos="1171395" algn="l"/>
                <a:tab pos="1562438" algn="l"/>
                <a:tab pos="1953480" algn="l"/>
                <a:tab pos="2344521" algn="l"/>
                <a:tab pos="2735563" algn="l"/>
                <a:tab pos="3126605" algn="l"/>
                <a:tab pos="3517646" algn="l"/>
                <a:tab pos="3908688" algn="l"/>
                <a:tab pos="4299730" algn="l"/>
                <a:tab pos="4690771" algn="l"/>
                <a:tab pos="5081813" algn="l"/>
                <a:tab pos="5472856" algn="l"/>
                <a:tab pos="5863897" algn="l"/>
                <a:tab pos="6254939" algn="l"/>
                <a:tab pos="6645981" algn="l"/>
                <a:tab pos="7037022" algn="l"/>
                <a:tab pos="7428064" algn="l"/>
                <a:tab pos="7819106" algn="l"/>
              </a:tabLst>
            </a:pPr>
            <a:r>
              <a:rPr lang="da-DK" altLang="da-DK" dirty="0"/>
              <a:t>Vigtigt at eleverne er ærlige hvis de bryder aftalen– principielt betyder det man er ude af konkurrencen det år, men vigtigt at fortælle eleven, at han kan være med næste år, hvis han er røgfri</a:t>
            </a:r>
          </a:p>
          <a:p>
            <a:pPr>
              <a:lnSpc>
                <a:spcPct val="104000"/>
              </a:lnSpc>
              <a:buSzPct val="90000"/>
              <a:buFont typeface="Arial" pitchFamily="34" charset="0"/>
              <a:buChar char="•"/>
              <a:tabLst>
                <a:tab pos="0" algn="l"/>
                <a:tab pos="389312" algn="l"/>
                <a:tab pos="780353" algn="l"/>
                <a:tab pos="1171395" algn="l"/>
                <a:tab pos="1562438" algn="l"/>
                <a:tab pos="1953480" algn="l"/>
                <a:tab pos="2344521" algn="l"/>
                <a:tab pos="2735563" algn="l"/>
                <a:tab pos="3126605" algn="l"/>
                <a:tab pos="3517646" algn="l"/>
                <a:tab pos="3908688" algn="l"/>
                <a:tab pos="4299730" algn="l"/>
                <a:tab pos="4690771" algn="l"/>
                <a:tab pos="5081813" algn="l"/>
                <a:tab pos="5472856" algn="l"/>
                <a:tab pos="5863897" algn="l"/>
                <a:tab pos="6254939" algn="l"/>
                <a:tab pos="6645981" algn="l"/>
                <a:tab pos="7037022" algn="l"/>
                <a:tab pos="7428064" algn="l"/>
                <a:tab pos="7819106" algn="l"/>
              </a:tabLst>
            </a:pPr>
            <a:r>
              <a:rPr lang="da-DK" altLang="da-DK" dirty="0"/>
              <a:t>Vinderen udtrækkes på hver skole og bliver bragt i lokalpressen</a:t>
            </a:r>
          </a:p>
          <a:p>
            <a:endParaRPr lang="da-DK" dirty="0"/>
          </a:p>
        </p:txBody>
      </p:sp>
      <p:sp>
        <p:nvSpPr>
          <p:cNvPr id="4" name="Pladsholder til slidenummer 3"/>
          <p:cNvSpPr>
            <a:spLocks noGrp="1"/>
          </p:cNvSpPr>
          <p:nvPr>
            <p:ph type="sldNum" sz="quarter" idx="10"/>
          </p:nvPr>
        </p:nvSpPr>
        <p:spPr/>
        <p:txBody>
          <a:bodyPr/>
          <a:lstStyle/>
          <a:p>
            <a:fld id="{832B61D4-B0FD-4ED0-A613-5455DA304F5D}" type="slidenum">
              <a:rPr lang="da-DK" smtClean="0">
                <a:solidFill>
                  <a:prstClr val="black"/>
                </a:solidFill>
              </a:rPr>
              <a:pPr/>
              <a:t>9</a:t>
            </a:fld>
            <a:endParaRPr lang="da-DK">
              <a:solidFill>
                <a:prstClr val="black"/>
              </a:solidFill>
            </a:endParaRPr>
          </a:p>
        </p:txBody>
      </p:sp>
    </p:spTree>
    <p:extLst>
      <p:ext uri="{BB962C8B-B14F-4D97-AF65-F5344CB8AC3E}">
        <p14:creationId xmlns:p14="http://schemas.microsoft.com/office/powerpoint/2010/main" val="3010672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i master</a:t>
            </a:r>
            <a:endParaRPr lang="en-US" dirty="0"/>
          </a:p>
        </p:txBody>
      </p:sp>
      <p:sp>
        <p:nvSpPr>
          <p:cNvPr id="4" name="Pladsholder til sidefod 3"/>
          <p:cNvSpPr>
            <a:spLocks noGrp="1"/>
          </p:cNvSpPr>
          <p:nvPr>
            <p:ph type="ftr" sz="quarter" idx="10"/>
          </p:nvPr>
        </p:nvSpPr>
        <p:spPr/>
        <p:txBody>
          <a:bodyPr/>
          <a:lstStyle/>
          <a:p>
            <a:endParaRPr lang="da-DK" dirty="0"/>
          </a:p>
        </p:txBody>
      </p:sp>
    </p:spTree>
    <p:extLst>
      <p:ext uri="{BB962C8B-B14F-4D97-AF65-F5344CB8AC3E}">
        <p14:creationId xmlns:p14="http://schemas.microsoft.com/office/powerpoint/2010/main" val="2294003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163C038-47AC-42E3-9F49-F19840FF90BE}" type="datetimeFigureOut">
              <a:rPr lang="da-DK" smtClean="0"/>
              <a:t>01-11-2022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9349A0E-44DF-4F9F-944C-445D206477A5}" type="slidenum">
              <a:rPr lang="da-DK" smtClean="0"/>
              <a:t>‹nr.›</a:t>
            </a:fld>
            <a:endParaRPr lang="da-DK"/>
          </a:p>
        </p:txBody>
      </p:sp>
    </p:spTree>
    <p:extLst>
      <p:ext uri="{BB962C8B-B14F-4D97-AF65-F5344CB8AC3E}">
        <p14:creationId xmlns:p14="http://schemas.microsoft.com/office/powerpoint/2010/main" val="2794563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a-DK"/>
              <a:t>Klik for at redigere i master</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163C038-47AC-42E3-9F49-F19840FF90BE}" type="datetimeFigureOut">
              <a:rPr lang="da-DK" smtClean="0"/>
              <a:t>01-11-2022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9349A0E-44DF-4F9F-944C-445D206477A5}" type="slidenum">
              <a:rPr lang="da-DK" smtClean="0"/>
              <a:t>‹nr.›</a:t>
            </a:fld>
            <a:endParaRPr lang="da-DK"/>
          </a:p>
        </p:txBody>
      </p:sp>
    </p:spTree>
    <p:extLst>
      <p:ext uri="{BB962C8B-B14F-4D97-AF65-F5344CB8AC3E}">
        <p14:creationId xmlns:p14="http://schemas.microsoft.com/office/powerpoint/2010/main" val="3202535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orside - Rød">
    <p:bg>
      <p:bgPr>
        <a:solidFill>
          <a:schemeClr val="tx1">
            <a:lumMod val="50000"/>
          </a:schemeClr>
        </a:solidFill>
        <a:effectLst/>
      </p:bgPr>
    </p:bg>
    <p:spTree>
      <p:nvGrpSpPr>
        <p:cNvPr id="1" name=""/>
        <p:cNvGrpSpPr/>
        <p:nvPr/>
      </p:nvGrpSpPr>
      <p:grpSpPr>
        <a:xfrm>
          <a:off x="0" y="0"/>
          <a:ext cx="0" cy="0"/>
          <a:chOff x="0" y="0"/>
          <a:chExt cx="0" cy="0"/>
        </a:xfrm>
      </p:grpSpPr>
      <p:pic>
        <p:nvPicPr>
          <p:cNvPr id="11" name="Billede 10" descr="Et billede, der indeholder tegning&#10;&#10;Automatisk genereret beskrivelse">
            <a:extLst>
              <a:ext uri="{FF2B5EF4-FFF2-40B4-BE49-F238E27FC236}">
                <a16:creationId xmlns:a16="http://schemas.microsoft.com/office/drawing/2014/main" id="{914DFB3B-9EA0-8943-8252-2BA679AF286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2220371"/>
          </a:xfrm>
        </p:spPr>
        <p:txBody>
          <a:bodyPr anchor="t"/>
          <a:lstStyle>
            <a:lvl1pPr>
              <a:defRPr sz="4800">
                <a:solidFill>
                  <a:schemeClr val="bg1"/>
                </a:solidFill>
              </a:defRPr>
            </a:lvl1pPr>
          </a:lstStyle>
          <a:p>
            <a:r>
              <a:rPr lang="da-DK"/>
              <a:t>Klik for at redigere i master</a:t>
            </a:r>
            <a:endParaRPr lang="da-DK" dirty="0"/>
          </a:p>
        </p:txBody>
      </p:sp>
      <p:pic>
        <p:nvPicPr>
          <p:cNvPr id="7" name="Billede 6">
            <a:extLst>
              <a:ext uri="{FF2B5EF4-FFF2-40B4-BE49-F238E27FC236}">
                <a16:creationId xmlns:a16="http://schemas.microsoft.com/office/drawing/2014/main" id="{E4E289B1-750C-164D-A9DF-D6EA37346DC6}"/>
              </a:ext>
            </a:extLst>
          </p:cNvPr>
          <p:cNvPicPr>
            <a:picLocks noChangeAspect="1"/>
          </p:cNvPicPr>
          <p:nvPr userDrawn="1"/>
        </p:nvPicPr>
        <p:blipFill>
          <a:blip r:embed="rId3"/>
          <a:srcRect/>
          <a:stretch/>
        </p:blipFill>
        <p:spPr>
          <a:xfrm>
            <a:off x="333957" y="6140503"/>
            <a:ext cx="3327757" cy="504000"/>
          </a:xfrm>
          <a:prstGeom prst="rect">
            <a:avLst/>
          </a:prstGeom>
        </p:spPr>
      </p:pic>
    </p:spTree>
    <p:extLst>
      <p:ext uri="{BB962C8B-B14F-4D97-AF65-F5344CB8AC3E}">
        <p14:creationId xmlns:p14="http://schemas.microsoft.com/office/powerpoint/2010/main" val="1836546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dholds 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i master</a:t>
            </a:r>
            <a:endParaRPr lang="da-DK" dirty="0"/>
          </a:p>
        </p:txBody>
      </p:sp>
      <p:sp>
        <p:nvSpPr>
          <p:cNvPr id="3" name="Pladsholder til indhold 2">
            <a:extLst>
              <a:ext uri="{FF2B5EF4-FFF2-40B4-BE49-F238E27FC236}">
                <a16:creationId xmlns:a16="http://schemas.microsoft.com/office/drawing/2014/main" id="{2C7A9D76-9BB2-024B-B235-03196D05C4C9}"/>
              </a:ext>
            </a:extLst>
          </p:cNvPr>
          <p:cNvSpPr>
            <a:spLocks noGrp="1"/>
          </p:cNvSpPr>
          <p:nvPr>
            <p:ph idx="1"/>
          </p:nvPr>
        </p:nvSpPr>
        <p:spPr/>
        <p:txBody>
          <a:bodyPr>
            <a:normAutofit/>
          </a:bodyPr>
          <a:lstStyle>
            <a:lvl1pPr>
              <a:defRPr sz="1600"/>
            </a:lvl1pPr>
            <a:lvl2pPr>
              <a:defRPr sz="1500"/>
            </a:lvl2pPr>
            <a:lvl3pPr>
              <a:defRPr sz="1400"/>
            </a:lvl3pPr>
            <a:lvl4pPr>
              <a:defRPr sz="1400"/>
            </a:lvl4pPr>
            <a:lvl5pPr>
              <a:defRPr sz="1400"/>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01-11-2022</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Tree>
    <p:extLst>
      <p:ext uri="{BB962C8B-B14F-4D97-AF65-F5344CB8AC3E}">
        <p14:creationId xmlns:p14="http://schemas.microsoft.com/office/powerpoint/2010/main" val="3265639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ndholds slide - to kolon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i master</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01-11-2022</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12" name="Pladsholder til tekst 15">
            <a:extLst>
              <a:ext uri="{FF2B5EF4-FFF2-40B4-BE49-F238E27FC236}">
                <a16:creationId xmlns:a16="http://schemas.microsoft.com/office/drawing/2014/main" id="{F8214544-7189-1D4F-8F02-562ED205FB07}"/>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9" name="Pladsholder til indhold 8">
            <a:extLst>
              <a:ext uri="{FF2B5EF4-FFF2-40B4-BE49-F238E27FC236}">
                <a16:creationId xmlns:a16="http://schemas.microsoft.com/office/drawing/2014/main" id="{D8C97264-2727-AF4C-BD51-FDC5B7F1E940}"/>
              </a:ext>
            </a:extLst>
          </p:cNvPr>
          <p:cNvSpPr>
            <a:spLocks noGrp="1"/>
          </p:cNvSpPr>
          <p:nvPr>
            <p:ph sz="quarter" idx="17"/>
          </p:nvPr>
        </p:nvSpPr>
        <p:spPr>
          <a:xfrm>
            <a:off x="479425" y="1608138"/>
            <a:ext cx="5472113" cy="4453200"/>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4" name="Pladsholder til indhold 13">
            <a:extLst>
              <a:ext uri="{FF2B5EF4-FFF2-40B4-BE49-F238E27FC236}">
                <a16:creationId xmlns:a16="http://schemas.microsoft.com/office/drawing/2014/main" id="{DB1F3889-93C5-7049-AD72-EB1E4B1FBB14}"/>
              </a:ext>
            </a:extLst>
          </p:cNvPr>
          <p:cNvSpPr>
            <a:spLocks noGrp="1"/>
          </p:cNvSpPr>
          <p:nvPr>
            <p:ph sz="quarter" idx="18"/>
          </p:nvPr>
        </p:nvSpPr>
        <p:spPr>
          <a:xfrm>
            <a:off x="6240463" y="1608879"/>
            <a:ext cx="5468400" cy="4453200"/>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1530931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ndholds slide - m 4 kolon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i master</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01-11-2022</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3" name="Pladsholder til tekst 6">
            <a:extLst>
              <a:ext uri="{FF2B5EF4-FFF2-40B4-BE49-F238E27FC236}">
                <a16:creationId xmlns:a16="http://schemas.microsoft.com/office/drawing/2014/main" id="{E844BF1E-F373-524E-9B0A-63CCC688740A}"/>
              </a:ext>
            </a:extLst>
          </p:cNvPr>
          <p:cNvSpPr>
            <a:spLocks noGrp="1"/>
          </p:cNvSpPr>
          <p:nvPr>
            <p:ph type="body" sz="quarter" idx="19" hasCustomPrompt="1"/>
          </p:nvPr>
        </p:nvSpPr>
        <p:spPr>
          <a:xfrm>
            <a:off x="3431808" y="2565400"/>
            <a:ext cx="2376000" cy="29972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15" name="Pladsholder til tekst 6">
            <a:extLst>
              <a:ext uri="{FF2B5EF4-FFF2-40B4-BE49-F238E27FC236}">
                <a16:creationId xmlns:a16="http://schemas.microsoft.com/office/drawing/2014/main" id="{09E985FD-C073-9D41-96D3-6556EC8957CD}"/>
              </a:ext>
            </a:extLst>
          </p:cNvPr>
          <p:cNvSpPr>
            <a:spLocks noGrp="1"/>
          </p:cNvSpPr>
          <p:nvPr>
            <p:ph type="body" sz="quarter" idx="21" hasCustomPrompt="1"/>
          </p:nvPr>
        </p:nvSpPr>
        <p:spPr>
          <a:xfrm>
            <a:off x="3431808" y="21590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19" name="Pladsholder til tekst 6">
            <a:extLst>
              <a:ext uri="{FF2B5EF4-FFF2-40B4-BE49-F238E27FC236}">
                <a16:creationId xmlns:a16="http://schemas.microsoft.com/office/drawing/2014/main" id="{52F95F0E-7A5D-4048-8BBA-C35CB5A7B313}"/>
              </a:ext>
            </a:extLst>
          </p:cNvPr>
          <p:cNvSpPr>
            <a:spLocks noGrp="1"/>
          </p:cNvSpPr>
          <p:nvPr>
            <p:ph type="body" sz="quarter" idx="22" hasCustomPrompt="1"/>
          </p:nvPr>
        </p:nvSpPr>
        <p:spPr>
          <a:xfrm>
            <a:off x="479425" y="2565400"/>
            <a:ext cx="2376000" cy="29972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21" name="Pladsholder til tekst 6">
            <a:extLst>
              <a:ext uri="{FF2B5EF4-FFF2-40B4-BE49-F238E27FC236}">
                <a16:creationId xmlns:a16="http://schemas.microsoft.com/office/drawing/2014/main" id="{44428DFB-DC1A-6345-B6B2-C8355DBD8D8B}"/>
              </a:ext>
            </a:extLst>
          </p:cNvPr>
          <p:cNvSpPr>
            <a:spLocks noGrp="1"/>
          </p:cNvSpPr>
          <p:nvPr>
            <p:ph type="body" sz="quarter" idx="24" hasCustomPrompt="1"/>
          </p:nvPr>
        </p:nvSpPr>
        <p:spPr>
          <a:xfrm>
            <a:off x="479425" y="21590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22" name="Pladsholder til tekst 6">
            <a:extLst>
              <a:ext uri="{FF2B5EF4-FFF2-40B4-BE49-F238E27FC236}">
                <a16:creationId xmlns:a16="http://schemas.microsoft.com/office/drawing/2014/main" id="{2259C958-947E-4940-87D5-9C471C5C5981}"/>
              </a:ext>
            </a:extLst>
          </p:cNvPr>
          <p:cNvSpPr>
            <a:spLocks noGrp="1"/>
          </p:cNvSpPr>
          <p:nvPr>
            <p:ph type="body" sz="quarter" idx="25" hasCustomPrompt="1"/>
          </p:nvPr>
        </p:nvSpPr>
        <p:spPr>
          <a:xfrm>
            <a:off x="9336575" y="2565400"/>
            <a:ext cx="2376000" cy="29972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24" name="Pladsholder til tekst 6">
            <a:extLst>
              <a:ext uri="{FF2B5EF4-FFF2-40B4-BE49-F238E27FC236}">
                <a16:creationId xmlns:a16="http://schemas.microsoft.com/office/drawing/2014/main" id="{331EE2F2-9591-1343-80C7-86DE5DF59ACE}"/>
              </a:ext>
            </a:extLst>
          </p:cNvPr>
          <p:cNvSpPr>
            <a:spLocks noGrp="1"/>
          </p:cNvSpPr>
          <p:nvPr>
            <p:ph type="body" sz="quarter" idx="27" hasCustomPrompt="1"/>
          </p:nvPr>
        </p:nvSpPr>
        <p:spPr>
          <a:xfrm>
            <a:off x="9336575" y="21590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25" name="Pladsholder til tekst 6">
            <a:extLst>
              <a:ext uri="{FF2B5EF4-FFF2-40B4-BE49-F238E27FC236}">
                <a16:creationId xmlns:a16="http://schemas.microsoft.com/office/drawing/2014/main" id="{4460B104-B312-F641-8867-3716744F7C50}"/>
              </a:ext>
            </a:extLst>
          </p:cNvPr>
          <p:cNvSpPr>
            <a:spLocks noGrp="1"/>
          </p:cNvSpPr>
          <p:nvPr>
            <p:ph type="body" sz="quarter" idx="28" hasCustomPrompt="1"/>
          </p:nvPr>
        </p:nvSpPr>
        <p:spPr>
          <a:xfrm>
            <a:off x="6384191" y="2565400"/>
            <a:ext cx="2376000" cy="29972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27" name="Pladsholder til tekst 6">
            <a:extLst>
              <a:ext uri="{FF2B5EF4-FFF2-40B4-BE49-F238E27FC236}">
                <a16:creationId xmlns:a16="http://schemas.microsoft.com/office/drawing/2014/main" id="{A91DF1BB-0277-0F4E-AB63-4A4648C37E06}"/>
              </a:ext>
            </a:extLst>
          </p:cNvPr>
          <p:cNvSpPr>
            <a:spLocks noGrp="1"/>
          </p:cNvSpPr>
          <p:nvPr>
            <p:ph type="body" sz="quarter" idx="30" hasCustomPrompt="1"/>
          </p:nvPr>
        </p:nvSpPr>
        <p:spPr>
          <a:xfrm>
            <a:off x="6384191" y="21590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Tree>
    <p:extLst>
      <p:ext uri="{BB962C8B-B14F-4D97-AF65-F5344CB8AC3E}">
        <p14:creationId xmlns:p14="http://schemas.microsoft.com/office/powerpoint/2010/main" val="2301465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ndholds slide - m billede i grafik til højre">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01-11-2022</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2" name="Pladsholder til billede 7">
            <a:extLst>
              <a:ext uri="{FF2B5EF4-FFF2-40B4-BE49-F238E27FC236}">
                <a16:creationId xmlns:a16="http://schemas.microsoft.com/office/drawing/2014/main" id="{290C99C2-88B0-974B-99D9-33378FBDF03E}"/>
              </a:ext>
            </a:extLst>
          </p:cNvPr>
          <p:cNvSpPr>
            <a:spLocks noGrp="1"/>
          </p:cNvSpPr>
          <p:nvPr>
            <p:ph type="pic" sz="quarter" idx="16" hasCustomPrompt="1"/>
          </p:nvPr>
        </p:nvSpPr>
        <p:spPr>
          <a:xfrm>
            <a:off x="5981899" y="-29821"/>
            <a:ext cx="6211182" cy="6043503"/>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43 w 13233"/>
              <a:gd name="connsiteY1" fmla="*/ 37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24 w 13233"/>
              <a:gd name="connsiteY1" fmla="*/ 485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9"/>
              <a:gd name="connsiteY0" fmla="*/ 0 h 10676"/>
              <a:gd name="connsiteX1" fmla="*/ 13239 w 13239"/>
              <a:gd name="connsiteY1" fmla="*/ 37 h 10676"/>
              <a:gd name="connsiteX2" fmla="*/ 13233 w 13239"/>
              <a:gd name="connsiteY2" fmla="*/ 7224 h 10676"/>
              <a:gd name="connsiteX3" fmla="*/ 9638 w 13239"/>
              <a:gd name="connsiteY3" fmla="*/ 10676 h 10676"/>
              <a:gd name="connsiteX4" fmla="*/ 3554 w 13239"/>
              <a:gd name="connsiteY4" fmla="*/ 10675 h 10676"/>
              <a:gd name="connsiteX5" fmla="*/ 0 w 13239"/>
              <a:gd name="connsiteY5" fmla="*/ 0 h 10676"/>
              <a:gd name="connsiteX0" fmla="*/ 0 w 14181"/>
              <a:gd name="connsiteY0" fmla="*/ 0 h 10676"/>
              <a:gd name="connsiteX1" fmla="*/ 13239 w 14181"/>
              <a:gd name="connsiteY1" fmla="*/ 37 h 10676"/>
              <a:gd name="connsiteX2" fmla="*/ 13265 w 14181"/>
              <a:gd name="connsiteY2" fmla="*/ 1871 h 10676"/>
              <a:gd name="connsiteX3" fmla="*/ 13233 w 14181"/>
              <a:gd name="connsiteY3" fmla="*/ 7224 h 10676"/>
              <a:gd name="connsiteX4" fmla="*/ 9638 w 14181"/>
              <a:gd name="connsiteY4" fmla="*/ 10676 h 10676"/>
              <a:gd name="connsiteX5" fmla="*/ 3554 w 14181"/>
              <a:gd name="connsiteY5" fmla="*/ 10675 h 10676"/>
              <a:gd name="connsiteX6" fmla="*/ 0 w 14181"/>
              <a:gd name="connsiteY6" fmla="*/ 0 h 10676"/>
              <a:gd name="connsiteX0" fmla="*/ 0 w 14166"/>
              <a:gd name="connsiteY0" fmla="*/ 0 h 10676"/>
              <a:gd name="connsiteX1" fmla="*/ 13239 w 14166"/>
              <a:gd name="connsiteY1" fmla="*/ 37 h 10676"/>
              <a:gd name="connsiteX2" fmla="*/ 13207 w 14166"/>
              <a:gd name="connsiteY2" fmla="*/ 1907 h 10676"/>
              <a:gd name="connsiteX3" fmla="*/ 13233 w 14166"/>
              <a:gd name="connsiteY3" fmla="*/ 7224 h 10676"/>
              <a:gd name="connsiteX4" fmla="*/ 9638 w 14166"/>
              <a:gd name="connsiteY4" fmla="*/ 10676 h 10676"/>
              <a:gd name="connsiteX5" fmla="*/ 3554 w 14166"/>
              <a:gd name="connsiteY5" fmla="*/ 10675 h 10676"/>
              <a:gd name="connsiteX6" fmla="*/ 0 w 14166"/>
              <a:gd name="connsiteY6" fmla="*/ 0 h 10676"/>
              <a:gd name="connsiteX0" fmla="*/ 0 w 13448"/>
              <a:gd name="connsiteY0" fmla="*/ 0 h 10676"/>
              <a:gd name="connsiteX1" fmla="*/ 13239 w 13448"/>
              <a:gd name="connsiteY1" fmla="*/ 37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58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00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207"/>
              <a:gd name="connsiteY0" fmla="*/ 0 h 10676"/>
              <a:gd name="connsiteX1" fmla="*/ 13200 w 13207"/>
              <a:gd name="connsiteY1" fmla="*/ 1 h 10676"/>
              <a:gd name="connsiteX2" fmla="*/ 13207 w 13207"/>
              <a:gd name="connsiteY2" fmla="*/ 1907 h 10676"/>
              <a:gd name="connsiteX3" fmla="*/ 10377 w 13207"/>
              <a:gd name="connsiteY3" fmla="*/ 6866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6"/>
              <a:gd name="connsiteX1" fmla="*/ 13200 w 13207"/>
              <a:gd name="connsiteY1" fmla="*/ 1 h 10676"/>
              <a:gd name="connsiteX2" fmla="*/ 13207 w 13207"/>
              <a:gd name="connsiteY2" fmla="*/ 1907 h 10676"/>
              <a:gd name="connsiteX3" fmla="*/ 8134 w 13207"/>
              <a:gd name="connsiteY3" fmla="*/ 6329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5996 w 13207"/>
              <a:gd name="connsiteY4" fmla="*/ 8509 h 10675"/>
              <a:gd name="connsiteX5" fmla="*/ 3554 w 13207"/>
              <a:gd name="connsiteY5" fmla="*/ 10675 h 10675"/>
              <a:gd name="connsiteX6" fmla="*/ 0 w 13207"/>
              <a:gd name="connsiteY6" fmla="*/ 0 h 10675"/>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7625 w 13207"/>
              <a:gd name="connsiteY4" fmla="*/ 9297 h 10675"/>
              <a:gd name="connsiteX5" fmla="*/ 3554 w 13207"/>
              <a:gd name="connsiteY5" fmla="*/ 10675 h 10675"/>
              <a:gd name="connsiteX6" fmla="*/ 0 w 13207"/>
              <a:gd name="connsiteY6" fmla="*/ 0 h 10675"/>
              <a:gd name="connsiteX0" fmla="*/ 0 w 13614"/>
              <a:gd name="connsiteY0" fmla="*/ 0 h 10675"/>
              <a:gd name="connsiteX1" fmla="*/ 13200 w 13614"/>
              <a:gd name="connsiteY1" fmla="*/ 1 h 10675"/>
              <a:gd name="connsiteX2" fmla="*/ 13207 w 13614"/>
              <a:gd name="connsiteY2" fmla="*/ 1907 h 10675"/>
              <a:gd name="connsiteX3" fmla="*/ 7625 w 13614"/>
              <a:gd name="connsiteY3" fmla="*/ 9297 h 10675"/>
              <a:gd name="connsiteX4" fmla="*/ 3554 w 13614"/>
              <a:gd name="connsiteY4" fmla="*/ 10675 h 10675"/>
              <a:gd name="connsiteX5" fmla="*/ 0 w 13614"/>
              <a:gd name="connsiteY5" fmla="*/ 0 h 10675"/>
              <a:gd name="connsiteX0" fmla="*/ 0 w 13614"/>
              <a:gd name="connsiteY0" fmla="*/ 0 h 9297"/>
              <a:gd name="connsiteX1" fmla="*/ 13200 w 13614"/>
              <a:gd name="connsiteY1" fmla="*/ 1 h 9297"/>
              <a:gd name="connsiteX2" fmla="*/ 13207 w 13614"/>
              <a:gd name="connsiteY2" fmla="*/ 1907 h 9297"/>
              <a:gd name="connsiteX3" fmla="*/ 7625 w 13614"/>
              <a:gd name="connsiteY3" fmla="*/ 9297 h 9297"/>
              <a:gd name="connsiteX4" fmla="*/ 6046 w 13614"/>
              <a:gd name="connsiteY4" fmla="*/ 6699 h 9297"/>
              <a:gd name="connsiteX5" fmla="*/ 0 w 13614"/>
              <a:gd name="connsiteY5" fmla="*/ 0 h 9297"/>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216 w 10000"/>
              <a:gd name="connsiteY4" fmla="*/ 5357 h 10000"/>
              <a:gd name="connsiteX5" fmla="*/ 0 w 10000"/>
              <a:gd name="connsiteY5" fmla="*/ 0 h 10000"/>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554 w 10000"/>
              <a:gd name="connsiteY4" fmla="*/ 5145 h 10000"/>
              <a:gd name="connsiteX5" fmla="*/ 0 w 10000"/>
              <a:gd name="connsiteY5" fmla="*/ 0 h 10000"/>
              <a:gd name="connsiteX0" fmla="*/ 3 w 10003"/>
              <a:gd name="connsiteY0" fmla="*/ 0 h 10000"/>
              <a:gd name="connsiteX1" fmla="*/ 9699 w 10003"/>
              <a:gd name="connsiteY1" fmla="*/ 1 h 10000"/>
              <a:gd name="connsiteX2" fmla="*/ 9704 w 10003"/>
              <a:gd name="connsiteY2" fmla="*/ 2051 h 10000"/>
              <a:gd name="connsiteX3" fmla="*/ 5604 w 10003"/>
              <a:gd name="connsiteY3" fmla="*/ 10000 h 10000"/>
              <a:gd name="connsiteX4" fmla="*/ 2149 w 10003"/>
              <a:gd name="connsiteY4" fmla="*/ 5241 h 10000"/>
              <a:gd name="connsiteX5" fmla="*/ 3 w 10003"/>
              <a:gd name="connsiteY5" fmla="*/ 0 h 10000"/>
              <a:gd name="connsiteX0" fmla="*/ 3354 w 8525"/>
              <a:gd name="connsiteY0" fmla="*/ 1887 h 9999"/>
              <a:gd name="connsiteX1" fmla="*/ 8221 w 8525"/>
              <a:gd name="connsiteY1" fmla="*/ 0 h 9999"/>
              <a:gd name="connsiteX2" fmla="*/ 8226 w 8525"/>
              <a:gd name="connsiteY2" fmla="*/ 2050 h 9999"/>
              <a:gd name="connsiteX3" fmla="*/ 4126 w 8525"/>
              <a:gd name="connsiteY3" fmla="*/ 9999 h 9999"/>
              <a:gd name="connsiteX4" fmla="*/ 671 w 8525"/>
              <a:gd name="connsiteY4" fmla="*/ 5240 h 9999"/>
              <a:gd name="connsiteX5" fmla="*/ 3354 w 8525"/>
              <a:gd name="connsiteY5" fmla="*/ 1887 h 9999"/>
              <a:gd name="connsiteX0" fmla="*/ 4233 w 9968"/>
              <a:gd name="connsiteY0" fmla="*/ 0 h 10059"/>
              <a:gd name="connsiteX1" fmla="*/ 9612 w 9968"/>
              <a:gd name="connsiteY1" fmla="*/ 59 h 10059"/>
              <a:gd name="connsiteX2" fmla="*/ 9618 w 9968"/>
              <a:gd name="connsiteY2" fmla="*/ 2109 h 10059"/>
              <a:gd name="connsiteX3" fmla="*/ 4809 w 9968"/>
              <a:gd name="connsiteY3" fmla="*/ 10059 h 10059"/>
              <a:gd name="connsiteX4" fmla="*/ 756 w 9968"/>
              <a:gd name="connsiteY4" fmla="*/ 5300 h 10059"/>
              <a:gd name="connsiteX5" fmla="*/ 4233 w 9968"/>
              <a:gd name="connsiteY5" fmla="*/ 0 h 10059"/>
              <a:gd name="connsiteX0" fmla="*/ 3489 w 9242"/>
              <a:gd name="connsiteY0" fmla="*/ 0 h 10000"/>
              <a:gd name="connsiteX1" fmla="*/ 8885 w 9242"/>
              <a:gd name="connsiteY1" fmla="*/ 59 h 10000"/>
              <a:gd name="connsiteX2" fmla="*/ 8891 w 9242"/>
              <a:gd name="connsiteY2" fmla="*/ 2097 h 10000"/>
              <a:gd name="connsiteX3" fmla="*/ 4066 w 9242"/>
              <a:gd name="connsiteY3" fmla="*/ 10000 h 10000"/>
              <a:gd name="connsiteX4" fmla="*/ 0 w 9242"/>
              <a:gd name="connsiteY4" fmla="*/ 5269 h 10000"/>
              <a:gd name="connsiteX5" fmla="*/ 3489 w 9242"/>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012"/>
              <a:gd name="connsiteY0" fmla="*/ 0 h 10000"/>
              <a:gd name="connsiteX1" fmla="*/ 9614 w 10012"/>
              <a:gd name="connsiteY1" fmla="*/ 59 h 10000"/>
              <a:gd name="connsiteX2" fmla="*/ 9620 w 10012"/>
              <a:gd name="connsiteY2" fmla="*/ 2097 h 10000"/>
              <a:gd name="connsiteX3" fmla="*/ 4399 w 10012"/>
              <a:gd name="connsiteY3" fmla="*/ 10000 h 10000"/>
              <a:gd name="connsiteX4" fmla="*/ 0 w 10012"/>
              <a:gd name="connsiteY4" fmla="*/ 5269 h 10000"/>
              <a:gd name="connsiteX5" fmla="*/ 3775 w 10012"/>
              <a:gd name="connsiteY5" fmla="*/ 0 h 10000"/>
              <a:gd name="connsiteX0" fmla="*/ 3775 w 9625"/>
              <a:gd name="connsiteY0" fmla="*/ 0 h 10000"/>
              <a:gd name="connsiteX1" fmla="*/ 9614 w 9625"/>
              <a:gd name="connsiteY1" fmla="*/ 59 h 10000"/>
              <a:gd name="connsiteX2" fmla="*/ 9620 w 9625"/>
              <a:gd name="connsiteY2" fmla="*/ 2097 h 10000"/>
              <a:gd name="connsiteX3" fmla="*/ 4399 w 9625"/>
              <a:gd name="connsiteY3" fmla="*/ 10000 h 10000"/>
              <a:gd name="connsiteX4" fmla="*/ 0 w 9625"/>
              <a:gd name="connsiteY4" fmla="*/ 5269 h 10000"/>
              <a:gd name="connsiteX5" fmla="*/ 3775 w 9625"/>
              <a:gd name="connsiteY5" fmla="*/ 0 h 10000"/>
              <a:gd name="connsiteX0" fmla="*/ 3922 w 10000"/>
              <a:gd name="connsiteY0" fmla="*/ 0 h 10000"/>
              <a:gd name="connsiteX1" fmla="*/ 9989 w 10000"/>
              <a:gd name="connsiteY1" fmla="*/ 59 h 10000"/>
              <a:gd name="connsiteX2" fmla="*/ 9995 w 10000"/>
              <a:gd name="connsiteY2" fmla="*/ 2097 h 10000"/>
              <a:gd name="connsiteX3" fmla="*/ 4570 w 10000"/>
              <a:gd name="connsiteY3" fmla="*/ 10000 h 10000"/>
              <a:gd name="connsiteX4" fmla="*/ 0 w 10000"/>
              <a:gd name="connsiteY4" fmla="*/ 5269 h 10000"/>
              <a:gd name="connsiteX5" fmla="*/ 3922 w 10000"/>
              <a:gd name="connsiteY5" fmla="*/ 0 h 10000"/>
              <a:gd name="connsiteX0" fmla="*/ 3922 w 9995"/>
              <a:gd name="connsiteY0" fmla="*/ 0 h 10000"/>
              <a:gd name="connsiteX1" fmla="*/ 9989 w 9995"/>
              <a:gd name="connsiteY1" fmla="*/ 59 h 10000"/>
              <a:gd name="connsiteX2" fmla="*/ 9995 w 9995"/>
              <a:gd name="connsiteY2" fmla="*/ 2097 h 10000"/>
              <a:gd name="connsiteX3" fmla="*/ 4570 w 9995"/>
              <a:gd name="connsiteY3" fmla="*/ 10000 h 10000"/>
              <a:gd name="connsiteX4" fmla="*/ 0 w 9995"/>
              <a:gd name="connsiteY4" fmla="*/ 5269 h 10000"/>
              <a:gd name="connsiteX5" fmla="*/ 3922 w 9995"/>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83 w 10000"/>
              <a:gd name="connsiteY1" fmla="*/ 18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6"/>
              <a:gd name="connsiteY0" fmla="*/ 0 h 10000"/>
              <a:gd name="connsiteX1" fmla="*/ 10006 w 10006"/>
              <a:gd name="connsiteY1" fmla="*/ 24 h 10000"/>
              <a:gd name="connsiteX2" fmla="*/ 10000 w 10006"/>
              <a:gd name="connsiteY2" fmla="*/ 2097 h 10000"/>
              <a:gd name="connsiteX3" fmla="*/ 4572 w 10006"/>
              <a:gd name="connsiteY3" fmla="*/ 10000 h 10000"/>
              <a:gd name="connsiteX4" fmla="*/ 0 w 10006"/>
              <a:gd name="connsiteY4" fmla="*/ 5269 h 10000"/>
              <a:gd name="connsiteX5" fmla="*/ 3924 w 10006"/>
              <a:gd name="connsiteY5" fmla="*/ 0 h 10000"/>
              <a:gd name="connsiteX0" fmla="*/ 3924 w 10000"/>
              <a:gd name="connsiteY0" fmla="*/ 0 h 10000"/>
              <a:gd name="connsiteX1" fmla="*/ 10000 w 10000"/>
              <a:gd name="connsiteY1" fmla="*/ 0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3924" y="0"/>
                </a:moveTo>
                <a:lnTo>
                  <a:pt x="10000" y="0"/>
                </a:lnTo>
                <a:cubicBezTo>
                  <a:pt x="10002" y="679"/>
                  <a:pt x="9998" y="1418"/>
                  <a:pt x="10000" y="2097"/>
                </a:cubicBezTo>
                <a:cubicBezTo>
                  <a:pt x="9527" y="3479"/>
                  <a:pt x="6858" y="7622"/>
                  <a:pt x="4572" y="10000"/>
                </a:cubicBezTo>
                <a:lnTo>
                  <a:pt x="0" y="5269"/>
                </a:lnTo>
                <a:cubicBezTo>
                  <a:pt x="2217" y="3260"/>
                  <a:pt x="3741" y="470"/>
                  <a:pt x="3924" y="0"/>
                </a:cubicBezTo>
                <a:close/>
              </a:path>
            </a:pathLst>
          </a:custGeom>
          <a:solidFill>
            <a:schemeClr val="accent6"/>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a:t>
            </a:r>
            <a:br>
              <a:rPr lang="da-DK" dirty="0"/>
            </a:br>
            <a:r>
              <a:rPr lang="da-DK" dirty="0"/>
              <a:t>et billede i det grafiske element</a:t>
            </a:r>
            <a:br>
              <a:rPr lang="da-DK" dirty="0"/>
            </a:br>
            <a:r>
              <a:rPr lang="da-DK" dirty="0"/>
              <a:t>eller ved at trække og slippe </a:t>
            </a:r>
            <a:br>
              <a:rPr lang="da-DK" dirty="0"/>
            </a:br>
            <a:r>
              <a:rPr lang="da-DK" dirty="0"/>
              <a:t>billedet ind på slidet</a:t>
            </a:r>
          </a:p>
        </p:txBody>
      </p:sp>
      <p:sp>
        <p:nvSpPr>
          <p:cNvPr id="11" name="Titel 1">
            <a:extLst>
              <a:ext uri="{FF2B5EF4-FFF2-40B4-BE49-F238E27FC236}">
                <a16:creationId xmlns:a16="http://schemas.microsoft.com/office/drawing/2014/main" id="{C21BFC8E-7582-E146-9FB6-BFFE064AF1EB}"/>
              </a:ext>
            </a:extLst>
          </p:cNvPr>
          <p:cNvSpPr>
            <a:spLocks noGrp="1"/>
          </p:cNvSpPr>
          <p:nvPr>
            <p:ph type="title"/>
          </p:nvPr>
        </p:nvSpPr>
        <p:spPr>
          <a:xfrm>
            <a:off x="479425" y="441325"/>
            <a:ext cx="5472113" cy="829335"/>
          </a:xfrm>
        </p:spPr>
        <p:txBody>
          <a:bodyPr/>
          <a:lstStyle/>
          <a:p>
            <a:r>
              <a:rPr lang="da-DK"/>
              <a:t>Klik for at redigere i master</a:t>
            </a:r>
            <a:endParaRPr lang="da-DK" dirty="0"/>
          </a:p>
        </p:txBody>
      </p:sp>
      <p:sp>
        <p:nvSpPr>
          <p:cNvPr id="13" name="Pladsholder til tekst 15">
            <a:extLst>
              <a:ext uri="{FF2B5EF4-FFF2-40B4-BE49-F238E27FC236}">
                <a16:creationId xmlns:a16="http://schemas.microsoft.com/office/drawing/2014/main" id="{E6AF3016-1CC0-D645-8516-6C519E87CDF9}"/>
              </a:ext>
            </a:extLst>
          </p:cNvPr>
          <p:cNvSpPr>
            <a:spLocks noGrp="1"/>
          </p:cNvSpPr>
          <p:nvPr>
            <p:ph type="body" sz="quarter" idx="18" hasCustomPrompt="1"/>
          </p:nvPr>
        </p:nvSpPr>
        <p:spPr>
          <a:xfrm>
            <a:off x="1339799" y="1805049"/>
            <a:ext cx="3751365" cy="950026"/>
          </a:xfrm>
        </p:spPr>
        <p:txBody>
          <a:bodyPr anchor="b">
            <a:no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endParaRPr lang="da-DK" dirty="0"/>
          </a:p>
        </p:txBody>
      </p:sp>
      <p:sp>
        <p:nvSpPr>
          <p:cNvPr id="14" name="Pladsholder til indhold 2">
            <a:extLst>
              <a:ext uri="{FF2B5EF4-FFF2-40B4-BE49-F238E27FC236}">
                <a16:creationId xmlns:a16="http://schemas.microsoft.com/office/drawing/2014/main" id="{BF5EAA9A-48FB-8C4A-A2E6-C8080BF35D35}"/>
              </a:ext>
            </a:extLst>
          </p:cNvPr>
          <p:cNvSpPr>
            <a:spLocks noGrp="1"/>
          </p:cNvSpPr>
          <p:nvPr>
            <p:ph idx="1"/>
          </p:nvPr>
        </p:nvSpPr>
        <p:spPr>
          <a:xfrm>
            <a:off x="1356753" y="3072853"/>
            <a:ext cx="3717457" cy="2057288"/>
          </a:xfrm>
        </p:spPr>
        <p:txBody>
          <a:bodyPr>
            <a:normAutofit/>
          </a:bodyPr>
          <a:lstStyle>
            <a:lvl1pPr>
              <a:defRPr sz="1600"/>
            </a:lvl1pPr>
          </a:lstStyle>
          <a:p>
            <a:pPr lvl="0"/>
            <a:r>
              <a:rPr lang="da-DK"/>
              <a:t>Rediger typografien i masterens</a:t>
            </a:r>
          </a:p>
        </p:txBody>
      </p:sp>
    </p:spTree>
    <p:extLst>
      <p:ext uri="{BB962C8B-B14F-4D97-AF65-F5344CB8AC3E}">
        <p14:creationId xmlns:p14="http://schemas.microsoft.com/office/powerpoint/2010/main" val="4004035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Indholds slide - to kolon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i master</a:t>
            </a:r>
          </a:p>
        </p:txBody>
      </p:sp>
      <p:sp>
        <p:nvSpPr>
          <p:cNvPr id="3" name="Pladsholder til indhold 2">
            <a:extLst>
              <a:ext uri="{FF2B5EF4-FFF2-40B4-BE49-F238E27FC236}">
                <a16:creationId xmlns:a16="http://schemas.microsoft.com/office/drawing/2014/main" id="{2C7A9D76-9BB2-024B-B235-03196D05C4C9}"/>
              </a:ext>
            </a:extLst>
          </p:cNvPr>
          <p:cNvSpPr>
            <a:spLocks noGrp="1"/>
          </p:cNvSpPr>
          <p:nvPr>
            <p:ph idx="1"/>
          </p:nvPr>
        </p:nvSpPr>
        <p:spPr>
          <a:xfrm>
            <a:off x="479425" y="1608881"/>
            <a:ext cx="5472113" cy="4449020"/>
          </a:xfrm>
        </p:spPr>
        <p:txBody>
          <a:bodyPr>
            <a:normAutofit/>
          </a:bodyPr>
          <a:lstStyle>
            <a:lvl1pPr>
              <a:defRPr sz="1400"/>
            </a:lvl1pPr>
          </a:lstStyle>
          <a:p>
            <a:pPr lvl="0"/>
            <a:r>
              <a:rPr lang="da-DK"/>
              <a:t>Rediger typografien i masterens</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01-11-2022</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7" name="Pladsholder til indhold 2">
            <a:extLst>
              <a:ext uri="{FF2B5EF4-FFF2-40B4-BE49-F238E27FC236}">
                <a16:creationId xmlns:a16="http://schemas.microsoft.com/office/drawing/2014/main" id="{E175F7D2-0A74-024B-824D-629186D0462C}"/>
              </a:ext>
            </a:extLst>
          </p:cNvPr>
          <p:cNvSpPr>
            <a:spLocks noGrp="1"/>
          </p:cNvSpPr>
          <p:nvPr>
            <p:ph idx="15"/>
          </p:nvPr>
        </p:nvSpPr>
        <p:spPr>
          <a:xfrm>
            <a:off x="6240463" y="1608881"/>
            <a:ext cx="5472113" cy="4449020"/>
          </a:xfrm>
        </p:spPr>
        <p:txBody>
          <a:bodyPr>
            <a:normAutofit/>
          </a:bodyPr>
          <a:lstStyle>
            <a:lvl1pPr>
              <a:defRPr sz="1400"/>
            </a:lvl1pPr>
          </a:lstStyle>
          <a:p>
            <a:pPr lvl="0"/>
            <a:r>
              <a:rPr lang="da-DK"/>
              <a:t>Rediger typografien i masterens</a:t>
            </a:r>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12" name="Pladsholder til tekst 15">
            <a:extLst>
              <a:ext uri="{FF2B5EF4-FFF2-40B4-BE49-F238E27FC236}">
                <a16:creationId xmlns:a16="http://schemas.microsoft.com/office/drawing/2014/main" id="{F8214544-7189-1D4F-8F02-562ED205FB07}"/>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pic>
        <p:nvPicPr>
          <p:cNvPr id="13" name="Billede 12" descr="Et billede, der indeholder tekst&#10;&#10;Automatisk genereret beskrivelse">
            <a:extLst>
              <a:ext uri="{FF2B5EF4-FFF2-40B4-BE49-F238E27FC236}">
                <a16:creationId xmlns:a16="http://schemas.microsoft.com/office/drawing/2014/main" id="{43430272-0F25-6246-8034-4DB4D72760EF}"/>
              </a:ext>
            </a:extLst>
          </p:cNvPr>
          <p:cNvPicPr>
            <a:picLocks noChangeAspect="1"/>
          </p:cNvPicPr>
          <p:nvPr userDrawn="1"/>
        </p:nvPicPr>
        <p:blipFill rotWithShape="1">
          <a:blip r:embed="rId2"/>
          <a:srcRect t="5810"/>
          <a:stretch/>
        </p:blipFill>
        <p:spPr>
          <a:xfrm>
            <a:off x="-2423886" y="4933353"/>
            <a:ext cx="2206173" cy="1968188"/>
          </a:xfrm>
          <a:prstGeom prst="rect">
            <a:avLst/>
          </a:prstGeom>
        </p:spPr>
      </p:pic>
      <p:sp>
        <p:nvSpPr>
          <p:cNvPr id="14" name="TextBox 17">
            <a:extLst>
              <a:ext uri="{FF2B5EF4-FFF2-40B4-BE49-F238E27FC236}">
                <a16:creationId xmlns:a16="http://schemas.microsoft.com/office/drawing/2014/main" id="{CD20BD5B-05E3-8343-BCB4-452D60AE675A}"/>
              </a:ext>
            </a:extLst>
          </p:cNvPr>
          <p:cNvSpPr txBox="1"/>
          <p:nvPr userDrawn="1"/>
        </p:nvSpPr>
        <p:spPr>
          <a:xfrm>
            <a:off x="-2607130" y="4139562"/>
            <a:ext cx="2332039" cy="630942"/>
          </a:xfrm>
          <a:prstGeom prst="rect">
            <a:avLst/>
          </a:prstGeom>
          <a:noFill/>
        </p:spPr>
        <p:txBody>
          <a:bodyPr wrap="square" lIns="0" tIns="0" rIns="0" bIns="0">
            <a:spAutoFit/>
          </a:bodyPr>
          <a:lstStyle/>
          <a:p>
            <a:pPr algn="r">
              <a:spcBef>
                <a:spcPts val="600"/>
              </a:spcBef>
              <a:defRPr/>
            </a:pPr>
            <a:r>
              <a:rPr lang="en-GB" sz="900" b="1" noProof="1">
                <a:solidFill>
                  <a:schemeClr val="tx2"/>
                </a:solidFill>
                <a:latin typeface="Arial" panose="020B0604020202020204" pitchFamily="34" charset="0"/>
                <a:cs typeface="Arial" panose="020B0604020202020204" pitchFamily="34" charset="0"/>
              </a:rPr>
              <a:t>Vælg layout</a:t>
            </a:r>
            <a:br>
              <a:rPr lang="en-GB" sz="900" b="1" noProof="1">
                <a:solidFill>
                  <a:schemeClr val="tx2"/>
                </a:solidFill>
                <a:latin typeface="Arial" panose="020B0604020202020204" pitchFamily="34" charset="0"/>
                <a:cs typeface="Arial" panose="020B0604020202020204" pitchFamily="34" charset="0"/>
              </a:rPr>
            </a:br>
            <a:r>
              <a:rPr lang="en-GB" sz="900" b="1" noProof="1">
                <a:solidFill>
                  <a:schemeClr val="tx2"/>
                </a:solidFill>
                <a:latin typeface="Arial" panose="020B0604020202020204" pitchFamily="34" charset="0"/>
                <a:cs typeface="Arial" panose="020B0604020202020204" pitchFamily="34" charset="0"/>
              </a:rPr>
              <a:t>1. </a:t>
            </a:r>
            <a:r>
              <a:rPr lang="en-GB" sz="900" noProof="1">
                <a:solidFill>
                  <a:schemeClr val="tx2"/>
                </a:solidFill>
                <a:latin typeface="Arial" panose="020B0604020202020204" pitchFamily="34" charset="0"/>
                <a:cs typeface="Arial" panose="020B0604020202020204" pitchFamily="34" charset="0"/>
              </a:rPr>
              <a:t>Fra værktøjslinjen klik på “ny slide”</a:t>
            </a:r>
          </a:p>
          <a:p>
            <a:pPr algn="r">
              <a:spcBef>
                <a:spcPts val="600"/>
              </a:spcBef>
              <a:defRPr/>
            </a:pPr>
            <a:r>
              <a:rPr lang="en-GB" sz="900" b="1" noProof="1">
                <a:solidFill>
                  <a:schemeClr val="tx2"/>
                </a:solidFill>
                <a:latin typeface="Arial" panose="020B0604020202020204" pitchFamily="34" charset="0"/>
                <a:cs typeface="Arial" panose="020B0604020202020204" pitchFamily="34" charset="0"/>
              </a:rPr>
              <a:t>2. </a:t>
            </a:r>
            <a:r>
              <a:rPr lang="en-GB" sz="900" noProof="1">
                <a:solidFill>
                  <a:schemeClr val="tx2"/>
                </a:solidFill>
                <a:latin typeface="Arial" panose="020B0604020202020204" pitchFamily="34" charset="0"/>
                <a:cs typeface="Arial" panose="020B0604020202020204" pitchFamily="34" charset="0"/>
              </a:rPr>
              <a:t>Vælg et passende layout fra drop ned menuen</a:t>
            </a:r>
          </a:p>
        </p:txBody>
      </p:sp>
      <p:sp>
        <p:nvSpPr>
          <p:cNvPr id="15" name="AutoShape 4">
            <a:extLst>
              <a:ext uri="{FF2B5EF4-FFF2-40B4-BE49-F238E27FC236}">
                <a16:creationId xmlns:a16="http://schemas.microsoft.com/office/drawing/2014/main" id="{B83B0EA6-9578-FC4C-B1EE-0162F2EF29EA}"/>
              </a:ext>
            </a:extLst>
          </p:cNvPr>
          <p:cNvSpPr>
            <a:spLocks/>
          </p:cNvSpPr>
          <p:nvPr userDrawn="1"/>
        </p:nvSpPr>
        <p:spPr bwMode="gray">
          <a:xfrm>
            <a:off x="-3498781" y="0"/>
            <a:ext cx="3261799"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900" b="1" dirty="0">
                <a:solidFill>
                  <a:schemeClr val="tx2"/>
                </a:solidFill>
                <a:latin typeface="Arial" panose="020B0604020202020204" pitchFamily="34" charset="0"/>
                <a:cs typeface="Arial" panose="020B0604020202020204" pitchFamily="34" charset="0"/>
              </a:rPr>
              <a:t>Vis hjælpelinjer</a:t>
            </a:r>
          </a:p>
          <a:p>
            <a:pPr algn="r" defTabSz="457200">
              <a:tabLst>
                <a:tab pos="177800" algn="l"/>
              </a:tabLst>
              <a:defRPr/>
            </a:pPr>
            <a:r>
              <a:rPr lang="da-DK" sz="900" dirty="0">
                <a:solidFill>
                  <a:schemeClr val="tx2"/>
                </a:solidFill>
                <a:latin typeface="Arial" panose="020B0604020202020204" pitchFamily="34" charset="0"/>
                <a:cs typeface="Arial" panose="020B0604020202020204" pitchFamily="34" charset="0"/>
              </a:rPr>
              <a:t>1.	Højreklik udenfor slidet og vælg ”Gitter og hjælpelinjer”</a:t>
            </a:r>
          </a:p>
          <a:p>
            <a:pPr marL="228600" indent="-228600" algn="r" defTabSz="457200">
              <a:buFontTx/>
              <a:buAutoNum type="arabicPeriod" startAt="2"/>
              <a:tabLst>
                <a:tab pos="177800" algn="l"/>
              </a:tabLst>
              <a:defRPr/>
            </a:pPr>
            <a:r>
              <a:rPr lang="da-DK" sz="900" dirty="0">
                <a:solidFill>
                  <a:schemeClr val="tx2"/>
                </a:solidFill>
                <a:latin typeface="Arial" panose="020B0604020202020204" pitchFamily="34" charset="0"/>
                <a:cs typeface="Arial" panose="020B0604020202020204" pitchFamily="34" charset="0"/>
              </a:rPr>
              <a:t>Klik ved ”hjælpelinjer” fra drop ned menuen</a:t>
            </a:r>
          </a:p>
        </p:txBody>
      </p:sp>
      <p:sp>
        <p:nvSpPr>
          <p:cNvPr id="16" name="AutoShape 4">
            <a:extLst>
              <a:ext uri="{FF2B5EF4-FFF2-40B4-BE49-F238E27FC236}">
                <a16:creationId xmlns:a16="http://schemas.microsoft.com/office/drawing/2014/main" id="{42DA5C6F-6E37-7E40-B93F-EC0F4AAC8428}"/>
              </a:ext>
            </a:extLst>
          </p:cNvPr>
          <p:cNvSpPr>
            <a:spLocks/>
          </p:cNvSpPr>
          <p:nvPr userDrawn="1"/>
        </p:nvSpPr>
        <p:spPr bwMode="gray">
          <a:xfrm>
            <a:off x="-3285811" y="3390464"/>
            <a:ext cx="3020768" cy="553998"/>
          </a:xfrm>
          <a:prstGeom prst="rect">
            <a:avLst/>
          </a:prstGeom>
          <a:noFill/>
          <a:ln w="12700" algn="ctr">
            <a:noFill/>
            <a:miter lim="800000"/>
            <a:headEnd/>
            <a:tailEnd/>
          </a:ln>
          <a:effectLst/>
        </p:spPr>
        <p:txBody>
          <a:bodyPr wrap="square" lIns="0" tIns="0" rIns="0" bIns="0">
            <a:spAutoFit/>
          </a:bodyPr>
          <a:lstStyle/>
          <a:p>
            <a:pPr algn="r" defTabSz="914491" fontAlgn="base">
              <a:spcAft>
                <a:spcPct val="0"/>
              </a:spcAft>
              <a:defRPr/>
            </a:pPr>
            <a:r>
              <a:rPr lang="da-DK" sz="900" b="1" noProof="0" dirty="0">
                <a:solidFill>
                  <a:schemeClr val="tx2"/>
                </a:solidFill>
                <a:latin typeface="Arial" panose="020B0604020202020204" pitchFamily="34" charset="0"/>
                <a:ea typeface="ＭＳ Ｐゴシック" charset="-128"/>
                <a:cs typeface="Arial" panose="020B0604020202020204" pitchFamily="34" charset="0"/>
              </a:rPr>
              <a:t>Indsæt dato/sidetal eller sidefod </a:t>
            </a:r>
          </a:p>
          <a:p>
            <a:pPr algn="r" defTabSz="457200">
              <a:tabLst>
                <a:tab pos="177800" algn="l"/>
              </a:tabLst>
              <a:defRPr/>
            </a:pPr>
            <a:r>
              <a:rPr lang="da-DK" sz="900" noProof="0" dirty="0">
                <a:solidFill>
                  <a:schemeClr val="tx2"/>
                </a:solidFill>
                <a:latin typeface="Arial" panose="020B0604020202020204" pitchFamily="34" charset="0"/>
                <a:cs typeface="Arial" panose="020B0604020202020204" pitchFamily="34" charset="0"/>
              </a:rPr>
              <a:t>1. Via ”indsæt” vælg ”Sidehoved og Sidefod…”</a:t>
            </a:r>
          </a:p>
          <a:p>
            <a:pPr marL="0" indent="0" algn="r" defTabSz="457200">
              <a:buFontTx/>
              <a:buNone/>
              <a:tabLst>
                <a:tab pos="177800" algn="l"/>
              </a:tabLst>
              <a:defRPr/>
            </a:pPr>
            <a:r>
              <a:rPr lang="da-DK" sz="900" noProof="0" dirty="0">
                <a:solidFill>
                  <a:schemeClr val="tx2"/>
                </a:solidFill>
                <a:latin typeface="Arial" panose="020B0604020202020204" pitchFamily="34" charset="0"/>
                <a:cs typeface="Arial" panose="020B0604020202020204" pitchFamily="34" charset="0"/>
              </a:rPr>
              <a:t>2. Klik ved dato, slidenummer eller indsæt tekst i sidefoden</a:t>
            </a:r>
          </a:p>
          <a:p>
            <a:pPr marL="0" indent="0" algn="r" defTabSz="457200">
              <a:buFontTx/>
              <a:buNone/>
              <a:tabLst>
                <a:tab pos="177800" algn="l"/>
              </a:tabLst>
              <a:defRPr/>
            </a:pPr>
            <a:r>
              <a:rPr lang="da-DK" sz="900" noProof="0" dirty="0">
                <a:solidFill>
                  <a:schemeClr val="tx2"/>
                </a:solidFill>
                <a:latin typeface="Arial" panose="020B0604020202020204" pitchFamily="34" charset="0"/>
                <a:cs typeface="Arial" panose="020B0604020202020204" pitchFamily="34" charset="0"/>
              </a:rPr>
              <a:t>3. Klik på ”Anvend på alle”</a:t>
            </a:r>
          </a:p>
        </p:txBody>
      </p:sp>
      <p:sp>
        <p:nvSpPr>
          <p:cNvPr id="18" name="TextBox 20">
            <a:extLst>
              <a:ext uri="{FF2B5EF4-FFF2-40B4-BE49-F238E27FC236}">
                <a16:creationId xmlns:a16="http://schemas.microsoft.com/office/drawing/2014/main" id="{3D208120-4A9C-6147-9183-E65874563B1C}"/>
              </a:ext>
            </a:extLst>
          </p:cNvPr>
          <p:cNvSpPr txBox="1">
            <a:spLocks noChangeArrowheads="1"/>
          </p:cNvSpPr>
          <p:nvPr userDrawn="1"/>
        </p:nvSpPr>
        <p:spPr bwMode="auto">
          <a:xfrm>
            <a:off x="-2649076" y="602222"/>
            <a:ext cx="2412094" cy="1592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a-DK" sz="9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Tekstslide</a:t>
            </a:r>
            <a:br>
              <a:rPr kumimoji="0" lang="da-DK" sz="9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da-DK" sz="9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Den primære skrifttype er ”Fighter”</a:t>
            </a:r>
          </a:p>
          <a:p>
            <a:pPr marL="0" marR="0" lvl="0" indent="0" algn="r" defTabSz="914400" eaLnBrk="1" fontAlgn="auto" latinLnBrk="0" hangingPunct="1">
              <a:lnSpc>
                <a:spcPct val="100000"/>
              </a:lnSpc>
              <a:spcBef>
                <a:spcPct val="50000"/>
              </a:spcBef>
              <a:spcAft>
                <a:spcPts val="0"/>
              </a:spcAft>
              <a:buClrTx/>
              <a:buSzTx/>
              <a:buFontTx/>
              <a:buNone/>
              <a:tabLst/>
              <a:defRPr/>
            </a:pPr>
            <a:r>
              <a:rPr kumimoji="0" lang="da-DK" sz="9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Skriftstørrelserne i diverse tekstbokse er foruddefineret og kan med fordel bruges sådan. Det anbefales at skrive brødtekster i maksimum punkt 24 og minimum i punkt 10.- </a:t>
            </a:r>
          </a:p>
          <a:p>
            <a:pPr marL="0" marR="0" lvl="0" indent="0" algn="r" defTabSz="914400" eaLnBrk="1" fontAlgn="auto" latinLnBrk="0" hangingPunct="1">
              <a:lnSpc>
                <a:spcPct val="100000"/>
              </a:lnSpc>
              <a:spcBef>
                <a:spcPts val="0"/>
              </a:spcBef>
              <a:spcAft>
                <a:spcPts val="0"/>
              </a:spcAft>
              <a:buClrTx/>
              <a:buSzTx/>
              <a:buFontTx/>
              <a:buNone/>
              <a:tabLst/>
              <a:defRPr/>
            </a:pPr>
            <a:endParaRPr kumimoji="0" lang="da-DK" sz="9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da-DK" sz="9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Punktopstiling</a:t>
            </a:r>
            <a:r>
              <a:rPr kumimoji="0" lang="da-DK" sz="9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r>
            <a:br>
              <a:rPr kumimoji="0" lang="da-DK" sz="9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da-DK" sz="9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Brug knapperne ‘Indryk / indryk mindre’ eller tabulator for at skifte mellem de forskellige tekst niveauer</a:t>
            </a:r>
          </a:p>
        </p:txBody>
      </p:sp>
    </p:spTree>
    <p:extLst>
      <p:ext uri="{BB962C8B-B14F-4D97-AF65-F5344CB8AC3E}">
        <p14:creationId xmlns:p14="http://schemas.microsoft.com/office/powerpoint/2010/main" val="2050496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ndholds slide - m smalt billede til høj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a:xfrm>
            <a:off x="479425" y="441325"/>
            <a:ext cx="8054975" cy="829335"/>
          </a:xfrm>
        </p:spPr>
        <p:txBody>
          <a:bodyPr/>
          <a:lstStyle/>
          <a:p>
            <a:r>
              <a:rPr lang="da-DK"/>
              <a:t>Klik for at redigere i master</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fld id="{83BDE002-4D08-984E-9A17-29A299F2E8E5}" type="datetimeFigureOut">
              <a:rPr lang="da-DK" smtClean="0"/>
              <a:t>01-11-2022</a:t>
            </a:fld>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12" name="Pladsholder til tekst 15">
            <a:extLst>
              <a:ext uri="{FF2B5EF4-FFF2-40B4-BE49-F238E27FC236}">
                <a16:creationId xmlns:a16="http://schemas.microsoft.com/office/drawing/2014/main" id="{546F2B31-84EA-CE43-ACB5-AC7C8D9C6A45}"/>
              </a:ext>
            </a:extLst>
          </p:cNvPr>
          <p:cNvSpPr>
            <a:spLocks noGrp="1"/>
          </p:cNvSpPr>
          <p:nvPr>
            <p:ph type="body" sz="quarter" idx="14" hasCustomPrompt="1"/>
          </p:nvPr>
        </p:nvSpPr>
        <p:spPr>
          <a:xfrm>
            <a:off x="1757548" y="1805049"/>
            <a:ext cx="5522026" cy="950026"/>
          </a:xfrm>
        </p:spPr>
        <p:txBody>
          <a:bodyPr anchor="b">
            <a:norm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r>
              <a:rPr lang="da-DK" dirty="0"/>
              <a:t>, </a:t>
            </a:r>
            <a:r>
              <a:rPr lang="da-DK" dirty="0" err="1"/>
              <a:t>tellus</a:t>
            </a:r>
            <a:r>
              <a:rPr lang="da-DK" dirty="0"/>
              <a:t> </a:t>
            </a:r>
            <a:r>
              <a:rPr lang="da-DK" dirty="0" err="1"/>
              <a:t>aliquam</a:t>
            </a:r>
            <a:r>
              <a:rPr lang="da-DK" dirty="0"/>
              <a:t> </a:t>
            </a:r>
            <a:r>
              <a:rPr lang="da-DK" dirty="0" err="1"/>
              <a:t>blandit</a:t>
            </a:r>
            <a:r>
              <a:rPr lang="da-DK" dirty="0"/>
              <a:t> </a:t>
            </a:r>
            <a:r>
              <a:rPr lang="da-DK" dirty="0" err="1"/>
              <a:t>sapien</a:t>
            </a:r>
            <a:r>
              <a:rPr lang="da-DK" dirty="0"/>
              <a:t> nec </a:t>
            </a:r>
            <a:r>
              <a:rPr lang="da-DK" dirty="0" err="1"/>
              <a:t>aptent</a:t>
            </a:r>
            <a:r>
              <a:rPr lang="da-DK" dirty="0"/>
              <a:t> </a:t>
            </a:r>
            <a:r>
              <a:rPr lang="da-DK" dirty="0" err="1"/>
              <a:t>cras</a:t>
            </a:r>
            <a:r>
              <a:rPr lang="da-DK" dirty="0"/>
              <a:t>, </a:t>
            </a:r>
            <a:r>
              <a:rPr lang="da-DK" dirty="0" err="1"/>
              <a:t>egestas</a:t>
            </a:r>
            <a:r>
              <a:rPr lang="da-DK" dirty="0"/>
              <a:t> vivamus.</a:t>
            </a:r>
          </a:p>
        </p:txBody>
      </p:sp>
      <p:sp>
        <p:nvSpPr>
          <p:cNvPr id="13" name="Pladsholder til billede 12">
            <a:extLst>
              <a:ext uri="{FF2B5EF4-FFF2-40B4-BE49-F238E27FC236}">
                <a16:creationId xmlns:a16="http://schemas.microsoft.com/office/drawing/2014/main" id="{FEFB64EE-A3B5-474D-A259-135F3D860227}"/>
              </a:ext>
            </a:extLst>
          </p:cNvPr>
          <p:cNvSpPr>
            <a:spLocks noGrp="1"/>
          </p:cNvSpPr>
          <p:nvPr>
            <p:ph type="pic" sz="quarter" idx="17" hasCustomPrompt="1"/>
          </p:nvPr>
        </p:nvSpPr>
        <p:spPr>
          <a:xfrm>
            <a:off x="8844000" y="0"/>
            <a:ext cx="3348000" cy="6057900"/>
          </a:xfrm>
          <a:pattFill prst="pct5">
            <a:fgClr>
              <a:schemeClr val="accent2">
                <a:lumMod val="90000"/>
              </a:schemeClr>
            </a:fgClr>
            <a:bgClr>
              <a:schemeClr val="bg1"/>
            </a:bgClr>
          </a:patt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 billede</a:t>
            </a:r>
            <a:br>
              <a:rPr lang="da-DK" dirty="0"/>
            </a:br>
            <a:r>
              <a:rPr lang="da-DK" dirty="0"/>
              <a:t>eller ved at trække og slippe </a:t>
            </a:r>
            <a:br>
              <a:rPr lang="da-DK" dirty="0"/>
            </a:br>
            <a:r>
              <a:rPr lang="da-DK" dirty="0"/>
              <a:t>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endParaRPr lang="da-DK" dirty="0"/>
          </a:p>
          <a:p>
            <a:endParaRPr lang="da-DK" dirty="0"/>
          </a:p>
          <a:p>
            <a:endParaRPr lang="da-DK" dirty="0"/>
          </a:p>
          <a:p>
            <a:endParaRPr lang="da-DK" dirty="0"/>
          </a:p>
        </p:txBody>
      </p:sp>
      <p:sp>
        <p:nvSpPr>
          <p:cNvPr id="9" name="Pladsholder til indhold 2">
            <a:extLst>
              <a:ext uri="{FF2B5EF4-FFF2-40B4-BE49-F238E27FC236}">
                <a16:creationId xmlns:a16="http://schemas.microsoft.com/office/drawing/2014/main" id="{239499D4-4649-1F49-B43D-A643803D15A7}"/>
              </a:ext>
            </a:extLst>
          </p:cNvPr>
          <p:cNvSpPr>
            <a:spLocks noGrp="1"/>
          </p:cNvSpPr>
          <p:nvPr>
            <p:ph idx="1"/>
          </p:nvPr>
        </p:nvSpPr>
        <p:spPr>
          <a:xfrm>
            <a:off x="1770856" y="3072852"/>
            <a:ext cx="5472113" cy="2045413"/>
          </a:xfrm>
        </p:spPr>
        <p:txBody>
          <a:bodyPr>
            <a:normAutofit/>
          </a:bodyPr>
          <a:lstStyle>
            <a:lvl1pPr>
              <a:defRPr sz="1600"/>
            </a:lvl1pPr>
          </a:lstStyle>
          <a:p>
            <a:pPr lvl="0"/>
            <a:r>
              <a:rPr lang="da-DK"/>
              <a:t>Rediger typografien i masterens</a:t>
            </a:r>
          </a:p>
        </p:txBody>
      </p:sp>
    </p:spTree>
    <p:extLst>
      <p:ext uri="{BB962C8B-B14F-4D97-AF65-F5344CB8AC3E}">
        <p14:creationId xmlns:p14="http://schemas.microsoft.com/office/powerpoint/2010/main" val="4155501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Indholds slide - to kolon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smtClean="0"/>
              <a:t>Klik for at redigere i master</a:t>
            </a:r>
            <a:endParaRPr lang="da-DK"/>
          </a:p>
        </p:txBody>
      </p:sp>
      <p:sp>
        <p:nvSpPr>
          <p:cNvPr id="3" name="Pladsholder til indhold 2">
            <a:extLst>
              <a:ext uri="{FF2B5EF4-FFF2-40B4-BE49-F238E27FC236}">
                <a16:creationId xmlns:a16="http://schemas.microsoft.com/office/drawing/2014/main" id="{2C7A9D76-9BB2-024B-B235-03196D05C4C9}"/>
              </a:ext>
            </a:extLst>
          </p:cNvPr>
          <p:cNvSpPr>
            <a:spLocks noGrp="1"/>
          </p:cNvSpPr>
          <p:nvPr>
            <p:ph idx="1"/>
          </p:nvPr>
        </p:nvSpPr>
        <p:spPr>
          <a:xfrm>
            <a:off x="479425" y="1608881"/>
            <a:ext cx="5472113" cy="4449020"/>
          </a:xfrm>
        </p:spPr>
        <p:txBody>
          <a:bodyPr>
            <a:normAutofit/>
          </a:bodyPr>
          <a:lstStyle>
            <a:lvl1pPr>
              <a:defRPr sz="1400"/>
            </a:lvl1pPr>
          </a:lstStyle>
          <a:p>
            <a:pPr lvl="0"/>
            <a:r>
              <a:rPr lang="da-DK" smtClean="0"/>
              <a:t>Rediger typografien i masterens</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r>
              <a:rPr lang="da-DK" smtClean="0"/>
              <a:t>28.02.22</a:t>
            </a:r>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7" name="Pladsholder til indhold 2">
            <a:extLst>
              <a:ext uri="{FF2B5EF4-FFF2-40B4-BE49-F238E27FC236}">
                <a16:creationId xmlns:a16="http://schemas.microsoft.com/office/drawing/2014/main" id="{E175F7D2-0A74-024B-824D-629186D0462C}"/>
              </a:ext>
            </a:extLst>
          </p:cNvPr>
          <p:cNvSpPr>
            <a:spLocks noGrp="1"/>
          </p:cNvSpPr>
          <p:nvPr>
            <p:ph idx="15"/>
          </p:nvPr>
        </p:nvSpPr>
        <p:spPr>
          <a:xfrm>
            <a:off x="6240463" y="1608881"/>
            <a:ext cx="5472113" cy="4449020"/>
          </a:xfrm>
        </p:spPr>
        <p:txBody>
          <a:bodyPr>
            <a:normAutofit/>
          </a:bodyPr>
          <a:lstStyle>
            <a:lvl1pPr>
              <a:defRPr sz="1400"/>
            </a:lvl1pPr>
          </a:lstStyle>
          <a:p>
            <a:pPr lvl="0"/>
            <a:r>
              <a:rPr lang="da-DK" smtClean="0"/>
              <a:t>Rediger typografien i masterens</a:t>
            </a:r>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12" name="Pladsholder til tekst 15">
            <a:extLst>
              <a:ext uri="{FF2B5EF4-FFF2-40B4-BE49-F238E27FC236}">
                <a16:creationId xmlns:a16="http://schemas.microsoft.com/office/drawing/2014/main" id="{F8214544-7189-1D4F-8F02-562ED205FB07}"/>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pic>
        <p:nvPicPr>
          <p:cNvPr id="10" name="Billede 9" descr="Et billede, der indeholder tegning&#10;&#10;Automatisk genereret beskrivelse">
            <a:extLst>
              <a:ext uri="{FF2B5EF4-FFF2-40B4-BE49-F238E27FC236}">
                <a16:creationId xmlns:a16="http://schemas.microsoft.com/office/drawing/2014/main" id="{398DFD38-8525-8E4F-AA94-120EE335329E}"/>
              </a:ext>
            </a:extLst>
          </p:cNvPr>
          <p:cNvPicPr>
            <a:picLocks noChangeAspect="1"/>
          </p:cNvPicPr>
          <p:nvPr userDrawn="1"/>
        </p:nvPicPr>
        <p:blipFill>
          <a:blip r:embed="rId2"/>
          <a:stretch>
            <a:fillRect/>
          </a:stretch>
        </p:blipFill>
        <p:spPr>
          <a:xfrm>
            <a:off x="11245850" y="6290176"/>
            <a:ext cx="495300" cy="281124"/>
          </a:xfrm>
          <a:prstGeom prst="rect">
            <a:avLst/>
          </a:prstGeom>
        </p:spPr>
      </p:pic>
      <p:pic>
        <p:nvPicPr>
          <p:cNvPr id="13" name="Billede 12" descr="Et billede, der indeholder tekst&#10;&#10;Automatisk genereret beskrivelse">
            <a:extLst>
              <a:ext uri="{FF2B5EF4-FFF2-40B4-BE49-F238E27FC236}">
                <a16:creationId xmlns:a16="http://schemas.microsoft.com/office/drawing/2014/main" id="{43430272-0F25-6246-8034-4DB4D72760EF}"/>
              </a:ext>
            </a:extLst>
          </p:cNvPr>
          <p:cNvPicPr>
            <a:picLocks noChangeAspect="1"/>
          </p:cNvPicPr>
          <p:nvPr userDrawn="1"/>
        </p:nvPicPr>
        <p:blipFill rotWithShape="1">
          <a:blip r:embed="rId3"/>
          <a:srcRect t="5810"/>
          <a:stretch/>
        </p:blipFill>
        <p:spPr>
          <a:xfrm>
            <a:off x="-2423886" y="4933353"/>
            <a:ext cx="2206173" cy="1968188"/>
          </a:xfrm>
          <a:prstGeom prst="rect">
            <a:avLst/>
          </a:prstGeom>
        </p:spPr>
      </p:pic>
      <p:sp>
        <p:nvSpPr>
          <p:cNvPr id="14" name="TextBox 17">
            <a:extLst>
              <a:ext uri="{FF2B5EF4-FFF2-40B4-BE49-F238E27FC236}">
                <a16:creationId xmlns:a16="http://schemas.microsoft.com/office/drawing/2014/main" id="{CD20BD5B-05E3-8343-BCB4-452D60AE675A}"/>
              </a:ext>
            </a:extLst>
          </p:cNvPr>
          <p:cNvSpPr txBox="1"/>
          <p:nvPr userDrawn="1"/>
        </p:nvSpPr>
        <p:spPr>
          <a:xfrm>
            <a:off x="-2607130" y="4139562"/>
            <a:ext cx="2332039" cy="630942"/>
          </a:xfrm>
          <a:prstGeom prst="rect">
            <a:avLst/>
          </a:prstGeom>
          <a:noFill/>
        </p:spPr>
        <p:txBody>
          <a:bodyPr wrap="square" lIns="0" tIns="0" rIns="0" bIns="0">
            <a:spAutoFit/>
          </a:bodyPr>
          <a:lstStyle/>
          <a:p>
            <a:pPr algn="r">
              <a:spcBef>
                <a:spcPts val="600"/>
              </a:spcBef>
              <a:defRPr/>
            </a:pPr>
            <a:r>
              <a:rPr lang="en-GB" sz="900" b="1" noProof="1">
                <a:solidFill>
                  <a:schemeClr val="tx2"/>
                </a:solidFill>
                <a:latin typeface="Arial" panose="020B0604020202020204" pitchFamily="34" charset="0"/>
                <a:cs typeface="Arial" panose="020B0604020202020204" pitchFamily="34" charset="0"/>
              </a:rPr>
              <a:t>Vælg layout</a:t>
            </a:r>
            <a:br>
              <a:rPr lang="en-GB" sz="900" b="1" noProof="1">
                <a:solidFill>
                  <a:schemeClr val="tx2"/>
                </a:solidFill>
                <a:latin typeface="Arial" panose="020B0604020202020204" pitchFamily="34" charset="0"/>
                <a:cs typeface="Arial" panose="020B0604020202020204" pitchFamily="34" charset="0"/>
              </a:rPr>
            </a:br>
            <a:r>
              <a:rPr lang="en-GB" sz="900" b="1" noProof="1">
                <a:solidFill>
                  <a:schemeClr val="tx2"/>
                </a:solidFill>
                <a:latin typeface="Arial" panose="020B0604020202020204" pitchFamily="34" charset="0"/>
                <a:cs typeface="Arial" panose="020B0604020202020204" pitchFamily="34" charset="0"/>
              </a:rPr>
              <a:t>1. </a:t>
            </a:r>
            <a:r>
              <a:rPr lang="en-GB" sz="900" noProof="1">
                <a:solidFill>
                  <a:schemeClr val="tx2"/>
                </a:solidFill>
                <a:latin typeface="Arial" panose="020B0604020202020204" pitchFamily="34" charset="0"/>
                <a:cs typeface="Arial" panose="020B0604020202020204" pitchFamily="34" charset="0"/>
              </a:rPr>
              <a:t>Fra værktøjslinjen klik på “ny slide”</a:t>
            </a:r>
          </a:p>
          <a:p>
            <a:pPr algn="r">
              <a:spcBef>
                <a:spcPts val="600"/>
              </a:spcBef>
              <a:defRPr/>
            </a:pPr>
            <a:r>
              <a:rPr lang="en-GB" sz="900" b="1" noProof="1">
                <a:solidFill>
                  <a:schemeClr val="tx2"/>
                </a:solidFill>
                <a:latin typeface="Arial" panose="020B0604020202020204" pitchFamily="34" charset="0"/>
                <a:cs typeface="Arial" panose="020B0604020202020204" pitchFamily="34" charset="0"/>
              </a:rPr>
              <a:t>2. </a:t>
            </a:r>
            <a:r>
              <a:rPr lang="en-GB" sz="900" noProof="1">
                <a:solidFill>
                  <a:schemeClr val="tx2"/>
                </a:solidFill>
                <a:latin typeface="Arial" panose="020B0604020202020204" pitchFamily="34" charset="0"/>
                <a:cs typeface="Arial" panose="020B0604020202020204" pitchFamily="34" charset="0"/>
              </a:rPr>
              <a:t>Vælg et passende layout fra drop ned menuen</a:t>
            </a:r>
          </a:p>
        </p:txBody>
      </p:sp>
      <p:sp>
        <p:nvSpPr>
          <p:cNvPr id="15" name="AutoShape 4">
            <a:extLst>
              <a:ext uri="{FF2B5EF4-FFF2-40B4-BE49-F238E27FC236}">
                <a16:creationId xmlns:a16="http://schemas.microsoft.com/office/drawing/2014/main" id="{B83B0EA6-9578-FC4C-B1EE-0162F2EF29EA}"/>
              </a:ext>
            </a:extLst>
          </p:cNvPr>
          <p:cNvSpPr>
            <a:spLocks/>
          </p:cNvSpPr>
          <p:nvPr userDrawn="1"/>
        </p:nvSpPr>
        <p:spPr bwMode="gray">
          <a:xfrm>
            <a:off x="-3498781" y="0"/>
            <a:ext cx="3261799"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900" b="1" dirty="0">
                <a:solidFill>
                  <a:schemeClr val="tx2"/>
                </a:solidFill>
                <a:latin typeface="Arial" panose="020B0604020202020204" pitchFamily="34" charset="0"/>
                <a:cs typeface="Arial" panose="020B0604020202020204" pitchFamily="34" charset="0"/>
              </a:rPr>
              <a:t>Vis hjælpelinjer</a:t>
            </a:r>
          </a:p>
          <a:p>
            <a:pPr algn="r" defTabSz="457200">
              <a:tabLst>
                <a:tab pos="177800" algn="l"/>
              </a:tabLst>
              <a:defRPr/>
            </a:pPr>
            <a:r>
              <a:rPr lang="da-DK" sz="900" dirty="0">
                <a:solidFill>
                  <a:schemeClr val="tx2"/>
                </a:solidFill>
                <a:latin typeface="Arial" panose="020B0604020202020204" pitchFamily="34" charset="0"/>
                <a:cs typeface="Arial" panose="020B0604020202020204" pitchFamily="34" charset="0"/>
              </a:rPr>
              <a:t>1.	Højreklik udenfor slidet og vælg ”Gitter og hjælpelinjer”</a:t>
            </a:r>
          </a:p>
          <a:p>
            <a:pPr marL="228600" indent="-228600" algn="r" defTabSz="457200">
              <a:buFontTx/>
              <a:buAutoNum type="arabicPeriod" startAt="2"/>
              <a:tabLst>
                <a:tab pos="177800" algn="l"/>
              </a:tabLst>
              <a:defRPr/>
            </a:pPr>
            <a:r>
              <a:rPr lang="da-DK" sz="900" dirty="0">
                <a:solidFill>
                  <a:schemeClr val="tx2"/>
                </a:solidFill>
                <a:latin typeface="Arial" panose="020B0604020202020204" pitchFamily="34" charset="0"/>
                <a:cs typeface="Arial" panose="020B0604020202020204" pitchFamily="34" charset="0"/>
              </a:rPr>
              <a:t>Klik ved ”hjælpelinjer” fra drop ned menuen</a:t>
            </a:r>
          </a:p>
        </p:txBody>
      </p:sp>
      <p:sp>
        <p:nvSpPr>
          <p:cNvPr id="16" name="AutoShape 4">
            <a:extLst>
              <a:ext uri="{FF2B5EF4-FFF2-40B4-BE49-F238E27FC236}">
                <a16:creationId xmlns:a16="http://schemas.microsoft.com/office/drawing/2014/main" id="{42DA5C6F-6E37-7E40-B93F-EC0F4AAC8428}"/>
              </a:ext>
            </a:extLst>
          </p:cNvPr>
          <p:cNvSpPr>
            <a:spLocks/>
          </p:cNvSpPr>
          <p:nvPr userDrawn="1"/>
        </p:nvSpPr>
        <p:spPr bwMode="gray">
          <a:xfrm>
            <a:off x="-3285811" y="3390464"/>
            <a:ext cx="3020768" cy="553998"/>
          </a:xfrm>
          <a:prstGeom prst="rect">
            <a:avLst/>
          </a:prstGeom>
          <a:noFill/>
          <a:ln w="12700" algn="ctr">
            <a:noFill/>
            <a:miter lim="800000"/>
            <a:headEnd/>
            <a:tailEnd/>
          </a:ln>
          <a:effectLst/>
        </p:spPr>
        <p:txBody>
          <a:bodyPr wrap="square" lIns="0" tIns="0" rIns="0" bIns="0">
            <a:spAutoFit/>
          </a:bodyPr>
          <a:lstStyle/>
          <a:p>
            <a:pPr algn="r" defTabSz="914491" fontAlgn="base">
              <a:spcAft>
                <a:spcPct val="0"/>
              </a:spcAft>
              <a:defRPr/>
            </a:pPr>
            <a:r>
              <a:rPr lang="da-DK" sz="900" b="1" noProof="0" dirty="0">
                <a:solidFill>
                  <a:schemeClr val="tx2"/>
                </a:solidFill>
                <a:latin typeface="Arial" panose="020B0604020202020204" pitchFamily="34" charset="0"/>
                <a:ea typeface="ＭＳ Ｐゴシック" charset="-128"/>
                <a:cs typeface="Arial" panose="020B0604020202020204" pitchFamily="34" charset="0"/>
              </a:rPr>
              <a:t>Indsæt dato/sidetal eller sidefod </a:t>
            </a:r>
          </a:p>
          <a:p>
            <a:pPr algn="r" defTabSz="457200">
              <a:tabLst>
                <a:tab pos="177800" algn="l"/>
              </a:tabLst>
              <a:defRPr/>
            </a:pPr>
            <a:r>
              <a:rPr lang="da-DK" sz="900" noProof="0" dirty="0">
                <a:solidFill>
                  <a:schemeClr val="tx2"/>
                </a:solidFill>
                <a:latin typeface="Arial" panose="020B0604020202020204" pitchFamily="34" charset="0"/>
                <a:cs typeface="Arial" panose="020B0604020202020204" pitchFamily="34" charset="0"/>
              </a:rPr>
              <a:t>1. Via ”indsæt” vælg ”Sidehoved og Sidefod…”</a:t>
            </a:r>
          </a:p>
          <a:p>
            <a:pPr marL="0" indent="0" algn="r" defTabSz="457200">
              <a:buFontTx/>
              <a:buNone/>
              <a:tabLst>
                <a:tab pos="177800" algn="l"/>
              </a:tabLst>
              <a:defRPr/>
            </a:pPr>
            <a:r>
              <a:rPr lang="da-DK" sz="900" noProof="0" dirty="0">
                <a:solidFill>
                  <a:schemeClr val="tx2"/>
                </a:solidFill>
                <a:latin typeface="Arial" panose="020B0604020202020204" pitchFamily="34" charset="0"/>
                <a:cs typeface="Arial" panose="020B0604020202020204" pitchFamily="34" charset="0"/>
              </a:rPr>
              <a:t>2. Klik ved dato, slidenummer eller indsæt tekst i sidefoden</a:t>
            </a:r>
          </a:p>
          <a:p>
            <a:pPr marL="0" indent="0" algn="r" defTabSz="457200">
              <a:buFontTx/>
              <a:buNone/>
              <a:tabLst>
                <a:tab pos="177800" algn="l"/>
              </a:tabLst>
              <a:defRPr/>
            </a:pPr>
            <a:r>
              <a:rPr lang="da-DK" sz="900" noProof="0" dirty="0">
                <a:solidFill>
                  <a:schemeClr val="tx2"/>
                </a:solidFill>
                <a:latin typeface="Arial" panose="020B0604020202020204" pitchFamily="34" charset="0"/>
                <a:cs typeface="Arial" panose="020B0604020202020204" pitchFamily="34" charset="0"/>
              </a:rPr>
              <a:t>3. Klik på ”Anvend på alle”</a:t>
            </a:r>
          </a:p>
        </p:txBody>
      </p:sp>
      <p:sp>
        <p:nvSpPr>
          <p:cNvPr id="18" name="TextBox 20">
            <a:extLst>
              <a:ext uri="{FF2B5EF4-FFF2-40B4-BE49-F238E27FC236}">
                <a16:creationId xmlns:a16="http://schemas.microsoft.com/office/drawing/2014/main" id="{3D208120-4A9C-6147-9183-E65874563B1C}"/>
              </a:ext>
            </a:extLst>
          </p:cNvPr>
          <p:cNvSpPr txBox="1">
            <a:spLocks noChangeArrowheads="1"/>
          </p:cNvSpPr>
          <p:nvPr userDrawn="1"/>
        </p:nvSpPr>
        <p:spPr bwMode="auto">
          <a:xfrm>
            <a:off x="-2649076" y="602222"/>
            <a:ext cx="2412094" cy="1592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a-DK" sz="9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Tekstslide</a:t>
            </a:r>
            <a:br>
              <a:rPr kumimoji="0" lang="da-DK" sz="9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da-DK" sz="9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Den primære skrifttype er ”Fighter”</a:t>
            </a:r>
          </a:p>
          <a:p>
            <a:pPr marL="0" marR="0" lvl="0" indent="0" algn="r" defTabSz="914400" eaLnBrk="1" fontAlgn="auto" latinLnBrk="0" hangingPunct="1">
              <a:lnSpc>
                <a:spcPct val="100000"/>
              </a:lnSpc>
              <a:spcBef>
                <a:spcPct val="50000"/>
              </a:spcBef>
              <a:spcAft>
                <a:spcPts val="0"/>
              </a:spcAft>
              <a:buClrTx/>
              <a:buSzTx/>
              <a:buFontTx/>
              <a:buNone/>
              <a:tabLst/>
              <a:defRPr/>
            </a:pPr>
            <a:r>
              <a:rPr kumimoji="0" lang="da-DK" sz="9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Skriftstørrelserne i diverse tekstbokse er foruddefineret og kan med fordel bruges sådan. Det anbefales at skrive brødtekster i maksimum punkt 24 og minimum i punkt 10.- </a:t>
            </a:r>
          </a:p>
          <a:p>
            <a:pPr marL="0" marR="0" lvl="0" indent="0" algn="r" defTabSz="914400" eaLnBrk="1" fontAlgn="auto" latinLnBrk="0" hangingPunct="1">
              <a:lnSpc>
                <a:spcPct val="100000"/>
              </a:lnSpc>
              <a:spcBef>
                <a:spcPts val="0"/>
              </a:spcBef>
              <a:spcAft>
                <a:spcPts val="0"/>
              </a:spcAft>
              <a:buClrTx/>
              <a:buSzTx/>
              <a:buFontTx/>
              <a:buNone/>
              <a:tabLst/>
              <a:defRPr/>
            </a:pPr>
            <a:endParaRPr kumimoji="0" lang="da-DK" sz="9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da-DK" sz="9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Punktopstiling</a:t>
            </a:r>
            <a:r>
              <a:rPr kumimoji="0" lang="da-DK" sz="9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r>
            <a:br>
              <a:rPr kumimoji="0" lang="da-DK" sz="9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da-DK" sz="9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Brug knapperne ‘Indryk / indryk mindre’ eller tabulator for at skifte mellem de forskellige tekst niveauer</a:t>
            </a:r>
          </a:p>
        </p:txBody>
      </p:sp>
    </p:spTree>
    <p:extLst>
      <p:ext uri="{BB962C8B-B14F-4D97-AF65-F5344CB8AC3E}">
        <p14:creationId xmlns:p14="http://schemas.microsoft.com/office/powerpoint/2010/main" val="3053638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Content Placeholder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163C038-47AC-42E3-9F49-F19840FF90BE}" type="datetimeFigureOut">
              <a:rPr lang="da-DK" smtClean="0"/>
              <a:t>01-11-2022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9349A0E-44DF-4F9F-944C-445D206477A5}" type="slidenum">
              <a:rPr lang="da-DK" smtClean="0"/>
              <a:t>‹nr.›</a:t>
            </a:fld>
            <a:endParaRPr lang="da-DK"/>
          </a:p>
        </p:txBody>
      </p:sp>
    </p:spTree>
    <p:extLst>
      <p:ext uri="{BB962C8B-B14F-4D97-AF65-F5344CB8AC3E}">
        <p14:creationId xmlns:p14="http://schemas.microsoft.com/office/powerpoint/2010/main" val="3419447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a-DK"/>
              <a:t>Klik for at redigere i master</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i master</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163C038-47AC-42E3-9F49-F19840FF90BE}" type="datetimeFigureOut">
              <a:rPr lang="da-DK" smtClean="0"/>
              <a:t>01-11-2022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9349A0E-44DF-4F9F-944C-445D206477A5}" type="slidenum">
              <a:rPr lang="da-DK" smtClean="0"/>
              <a:t>‹nr.›</a:t>
            </a:fld>
            <a:endParaRPr lang="da-DK"/>
          </a:p>
        </p:txBody>
      </p:sp>
    </p:spTree>
    <p:extLst>
      <p:ext uri="{BB962C8B-B14F-4D97-AF65-F5344CB8AC3E}">
        <p14:creationId xmlns:p14="http://schemas.microsoft.com/office/powerpoint/2010/main" val="1458391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163C038-47AC-42E3-9F49-F19840FF90BE}" type="datetimeFigureOut">
              <a:rPr lang="da-DK" smtClean="0"/>
              <a:t>01-11-2022</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9349A0E-44DF-4F9F-944C-445D206477A5}" type="slidenum">
              <a:rPr lang="da-DK" smtClean="0"/>
              <a:t>‹nr.›</a:t>
            </a:fld>
            <a:endParaRPr lang="da-DK"/>
          </a:p>
        </p:txBody>
      </p:sp>
    </p:spTree>
    <p:extLst>
      <p:ext uri="{BB962C8B-B14F-4D97-AF65-F5344CB8AC3E}">
        <p14:creationId xmlns:p14="http://schemas.microsoft.com/office/powerpoint/2010/main" val="2388661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a-DK"/>
              <a:t>Klik for at redigere i master</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Content Placeholder 3"/>
          <p:cNvSpPr>
            <a:spLocks noGrp="1"/>
          </p:cNvSpPr>
          <p:nvPr>
            <p:ph sz="half" idx="2"/>
          </p:nvPr>
        </p:nvSpPr>
        <p:spPr>
          <a:xfrm>
            <a:off x="839788" y="2505075"/>
            <a:ext cx="5157787"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Content Placeholder 5"/>
          <p:cNvSpPr>
            <a:spLocks noGrp="1"/>
          </p:cNvSpPr>
          <p:nvPr>
            <p:ph sz="quarter" idx="4"/>
          </p:nvPr>
        </p:nvSpPr>
        <p:spPr>
          <a:xfrm>
            <a:off x="6172200" y="2505075"/>
            <a:ext cx="5183188"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4163C038-47AC-42E3-9F49-F19840FF90BE}" type="datetimeFigureOut">
              <a:rPr lang="da-DK" smtClean="0"/>
              <a:t>01-11-2022</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59349A0E-44DF-4F9F-944C-445D206477A5}" type="slidenum">
              <a:rPr lang="da-DK" smtClean="0"/>
              <a:t>‹nr.›</a:t>
            </a:fld>
            <a:endParaRPr lang="da-DK"/>
          </a:p>
        </p:txBody>
      </p:sp>
    </p:spTree>
    <p:extLst>
      <p:ext uri="{BB962C8B-B14F-4D97-AF65-F5344CB8AC3E}">
        <p14:creationId xmlns:p14="http://schemas.microsoft.com/office/powerpoint/2010/main" val="1817377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163C038-47AC-42E3-9F49-F19840FF90BE}" type="datetimeFigureOut">
              <a:rPr lang="da-DK" smtClean="0"/>
              <a:t>01-11-2022</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59349A0E-44DF-4F9F-944C-445D206477A5}" type="slidenum">
              <a:rPr lang="da-DK" smtClean="0"/>
              <a:t>‹nr.›</a:t>
            </a:fld>
            <a:endParaRPr lang="da-DK"/>
          </a:p>
        </p:txBody>
      </p:sp>
    </p:spTree>
    <p:extLst>
      <p:ext uri="{BB962C8B-B14F-4D97-AF65-F5344CB8AC3E}">
        <p14:creationId xmlns:p14="http://schemas.microsoft.com/office/powerpoint/2010/main" val="1291443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163C038-47AC-42E3-9F49-F19840FF90BE}" type="datetimeFigureOut">
              <a:rPr lang="da-DK" smtClean="0"/>
              <a:t>01-11-2022</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59349A0E-44DF-4F9F-944C-445D206477A5}" type="slidenum">
              <a:rPr lang="da-DK" smtClean="0"/>
              <a:t>‹nr.›</a:t>
            </a:fld>
            <a:endParaRPr lang="da-DK"/>
          </a:p>
        </p:txBody>
      </p:sp>
    </p:spTree>
    <p:extLst>
      <p:ext uri="{BB962C8B-B14F-4D97-AF65-F5344CB8AC3E}">
        <p14:creationId xmlns:p14="http://schemas.microsoft.com/office/powerpoint/2010/main" val="299958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a-DK"/>
              <a:t>Klik for at redigere i master</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163C038-47AC-42E3-9F49-F19840FF90BE}" type="datetimeFigureOut">
              <a:rPr lang="da-DK" smtClean="0"/>
              <a:t>01-11-2022</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9349A0E-44DF-4F9F-944C-445D206477A5}" type="slidenum">
              <a:rPr lang="da-DK" smtClean="0"/>
              <a:t>‹nr.›</a:t>
            </a:fld>
            <a:endParaRPr lang="da-DK"/>
          </a:p>
        </p:txBody>
      </p:sp>
    </p:spTree>
    <p:extLst>
      <p:ext uri="{BB962C8B-B14F-4D97-AF65-F5344CB8AC3E}">
        <p14:creationId xmlns:p14="http://schemas.microsoft.com/office/powerpoint/2010/main" val="357470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a-DK"/>
              <a:t>Klik for at redigere i master</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163C038-47AC-42E3-9F49-F19840FF90BE}" type="datetimeFigureOut">
              <a:rPr lang="da-DK" smtClean="0"/>
              <a:t>01-11-2022</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9349A0E-44DF-4F9F-944C-445D206477A5}" type="slidenum">
              <a:rPr lang="da-DK" smtClean="0"/>
              <a:t>‹nr.›</a:t>
            </a:fld>
            <a:endParaRPr lang="da-DK"/>
          </a:p>
        </p:txBody>
      </p:sp>
    </p:spTree>
    <p:extLst>
      <p:ext uri="{BB962C8B-B14F-4D97-AF65-F5344CB8AC3E}">
        <p14:creationId xmlns:p14="http://schemas.microsoft.com/office/powerpoint/2010/main" val="2252956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dirty="0"/>
          </a:p>
        </p:txBody>
      </p:sp>
      <p:pic>
        <p:nvPicPr>
          <p:cNvPr id="9" name="Billede 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29673" y="5901680"/>
            <a:ext cx="1965512" cy="835448"/>
          </a:xfrm>
          <a:prstGeom prst="rect">
            <a:avLst/>
          </a:prstGeom>
        </p:spPr>
      </p:pic>
      <p:pic>
        <p:nvPicPr>
          <p:cNvPr id="6" name="Billede 5"/>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0027596" y="6595533"/>
            <a:ext cx="871633" cy="141817"/>
          </a:xfrm>
          <a:prstGeom prst="rect">
            <a:avLst/>
          </a:prstGeom>
        </p:spPr>
      </p:pic>
      <p:pic>
        <p:nvPicPr>
          <p:cNvPr id="8" name="Billede 7" descr="Et billede, der indeholder tegning&#10;&#10;Automatisk genereret beskrivelse">
            <a:extLst>
              <a:ext uri="{FF2B5EF4-FFF2-40B4-BE49-F238E27FC236}">
                <a16:creationId xmlns:a16="http://schemas.microsoft.com/office/drawing/2014/main" id="{E84D4E38-B816-DA4B-9062-944EE208F9A2}"/>
              </a:ext>
            </a:extLst>
          </p:cNvPr>
          <p:cNvPicPr>
            <a:picLocks noChangeAspect="1"/>
          </p:cNvPicPr>
          <p:nvPr userDrawn="1"/>
        </p:nvPicPr>
        <p:blipFill>
          <a:blip r:embed="rId23"/>
          <a:stretch>
            <a:fillRect/>
          </a:stretch>
        </p:blipFill>
        <p:spPr>
          <a:xfrm>
            <a:off x="11121338" y="6473247"/>
            <a:ext cx="464923" cy="263881"/>
          </a:xfrm>
          <a:prstGeom prst="rect">
            <a:avLst/>
          </a:prstGeom>
        </p:spPr>
      </p:pic>
    </p:spTree>
    <p:extLst>
      <p:ext uri="{BB962C8B-B14F-4D97-AF65-F5344CB8AC3E}">
        <p14:creationId xmlns:p14="http://schemas.microsoft.com/office/powerpoint/2010/main" val="37279437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10" r:id="rId12"/>
    <p:sldLayoutId id="2147483711" r:id="rId13"/>
    <p:sldLayoutId id="2147483712" r:id="rId14"/>
    <p:sldLayoutId id="2147483713" r:id="rId15"/>
    <p:sldLayoutId id="2147483714" r:id="rId16"/>
    <p:sldLayoutId id="2147483716" r:id="rId17"/>
    <p:sldLayoutId id="2147483717" r:id="rId18"/>
    <p:sldLayoutId id="2147483718"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hyperlink" Target="http://www.opiroeg.dk/"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zQ4_FCE5h40"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BB392BF-3124-9049-A64C-BACFEE90203A}"/>
              </a:ext>
            </a:extLst>
          </p:cNvPr>
          <p:cNvSpPr>
            <a:spLocks noGrp="1"/>
          </p:cNvSpPr>
          <p:nvPr>
            <p:ph type="title"/>
          </p:nvPr>
        </p:nvSpPr>
        <p:spPr/>
        <p:txBody>
          <a:bodyPr>
            <a:normAutofit/>
          </a:bodyPr>
          <a:lstStyle/>
          <a:p>
            <a:r>
              <a:rPr lang="da-DK" sz="4400" b="1" dirty="0" smtClean="0">
                <a:solidFill>
                  <a:srgbClr val="FF461E"/>
                </a:solidFill>
                <a:latin typeface="Intro SemiBold" panose="02000000000000000000" pitchFamily="2" charset="77"/>
              </a:rPr>
              <a:t>Unge </a:t>
            </a:r>
            <a:r>
              <a:rPr lang="da-DK" sz="4400" b="1" dirty="0">
                <a:solidFill>
                  <a:srgbClr val="FF461E"/>
                </a:solidFill>
                <a:latin typeface="Intro SemiBold" panose="02000000000000000000" pitchFamily="2" charset="77"/>
              </a:rPr>
              <a:t>og </a:t>
            </a:r>
            <a:r>
              <a:rPr lang="da-DK" sz="4400" b="1" dirty="0" smtClean="0">
                <a:solidFill>
                  <a:srgbClr val="FF461E"/>
                </a:solidFill>
                <a:latin typeface="Intro SemiBold" panose="02000000000000000000" pitchFamily="2" charset="77"/>
              </a:rPr>
              <a:t>rygning: forældres </a:t>
            </a:r>
            <a:r>
              <a:rPr lang="da-DK" sz="4400" b="1" dirty="0">
                <a:solidFill>
                  <a:srgbClr val="FF461E"/>
                </a:solidFill>
                <a:latin typeface="Intro SemiBold" panose="02000000000000000000" pitchFamily="2" charset="77"/>
              </a:rPr>
              <a:t>rolle</a:t>
            </a:r>
          </a:p>
        </p:txBody>
      </p:sp>
      <p:pic>
        <p:nvPicPr>
          <p:cNvPr id="7" name="Pladsholder til indhold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42905" y="1825625"/>
            <a:ext cx="6906190" cy="4351338"/>
          </a:xfrm>
        </p:spPr>
      </p:pic>
    </p:spTree>
    <p:extLst>
      <p:ext uri="{BB962C8B-B14F-4D97-AF65-F5344CB8AC3E}">
        <p14:creationId xmlns:p14="http://schemas.microsoft.com/office/powerpoint/2010/main" val="2174784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3312" y="214315"/>
            <a:ext cx="10515600" cy="1325563"/>
          </a:xfrm>
        </p:spPr>
        <p:txBody>
          <a:bodyPr>
            <a:normAutofit/>
          </a:bodyPr>
          <a:lstStyle/>
          <a:p>
            <a:r>
              <a:rPr lang="da-DK" sz="4000" b="1" dirty="0">
                <a:solidFill>
                  <a:srgbClr val="FF461E"/>
                </a:solidFill>
                <a:latin typeface="Intro SemiBold" panose="02000000000000000000" pitchFamily="2" charset="77"/>
              </a:rPr>
              <a:t>Til hele forældregruppen</a:t>
            </a:r>
          </a:p>
        </p:txBody>
      </p:sp>
      <p:sp>
        <p:nvSpPr>
          <p:cNvPr id="7" name="Pladsholder til tekst 6"/>
          <p:cNvSpPr>
            <a:spLocks noGrp="1"/>
          </p:cNvSpPr>
          <p:nvPr>
            <p:ph type="body" sz="quarter" idx="14"/>
          </p:nvPr>
        </p:nvSpPr>
        <p:spPr>
          <a:xfrm>
            <a:off x="473312" y="1184278"/>
            <a:ext cx="11233150" cy="355600"/>
          </a:xfrm>
        </p:spPr>
        <p:txBody>
          <a:bodyPr>
            <a:normAutofit lnSpcReduction="10000"/>
          </a:bodyPr>
          <a:lstStyle/>
          <a:p>
            <a:endParaRPr lang="da-DK" dirty="0"/>
          </a:p>
        </p:txBody>
      </p:sp>
      <p:sp>
        <p:nvSpPr>
          <p:cNvPr id="8" name="Pladsholder til indhold 7"/>
          <p:cNvSpPr>
            <a:spLocks noGrp="1"/>
          </p:cNvSpPr>
          <p:nvPr>
            <p:ph sz="quarter" idx="17"/>
          </p:nvPr>
        </p:nvSpPr>
        <p:spPr/>
        <p:txBody>
          <a:bodyPr>
            <a:normAutofit/>
          </a:bodyPr>
          <a:lstStyle/>
          <a:p>
            <a:pPr marL="0" indent="0">
              <a:buNone/>
            </a:pPr>
            <a:r>
              <a:rPr lang="da-DK" sz="2000" b="1" dirty="0">
                <a:solidFill>
                  <a:srgbClr val="4B5055"/>
                </a:solidFill>
                <a:latin typeface="Intro SemiBold" panose="02000000000000000000" pitchFamily="2" charset="77"/>
              </a:rPr>
              <a:t>Aftaler i klassen</a:t>
            </a:r>
          </a:p>
          <a:p>
            <a:r>
              <a:rPr lang="da-DK" sz="2000" dirty="0">
                <a:solidFill>
                  <a:srgbClr val="4B5055"/>
                </a:solidFill>
                <a:latin typeface="Intro Regular" panose="02000000000000000000" pitchFamily="2" charset="77"/>
              </a:rPr>
              <a:t>Som klassens forældre aftaler I, i fællesskab, hvordan I vil forholde jer til en række spørgsmål. For eksempel</a:t>
            </a:r>
          </a:p>
          <a:p>
            <a:pPr lvl="1"/>
            <a:r>
              <a:rPr lang="da-DK" sz="2000" dirty="0">
                <a:solidFill>
                  <a:srgbClr val="4B5055"/>
                </a:solidFill>
                <a:latin typeface="Intro Regular" panose="02000000000000000000" pitchFamily="2" charset="77"/>
              </a:rPr>
              <a:t>Må eleverne ryge hjemme hos hinanden?</a:t>
            </a:r>
          </a:p>
          <a:p>
            <a:pPr lvl="1"/>
            <a:r>
              <a:rPr lang="da-DK" sz="2000" dirty="0">
                <a:solidFill>
                  <a:srgbClr val="4B5055"/>
                </a:solidFill>
                <a:latin typeface="Intro Regular" panose="02000000000000000000" pitchFamily="2" charset="77"/>
              </a:rPr>
              <a:t>Er klassefester røgfri?</a:t>
            </a:r>
          </a:p>
          <a:p>
            <a:pPr lvl="1"/>
            <a:r>
              <a:rPr lang="da-DK" sz="2000" dirty="0">
                <a:solidFill>
                  <a:srgbClr val="4B5055"/>
                </a:solidFill>
                <a:latin typeface="Intro Regular" panose="02000000000000000000" pitchFamily="2" charset="77"/>
              </a:rPr>
              <a:t>Fortæller forældre hinanden, hvis eleverne ryger?</a:t>
            </a:r>
          </a:p>
        </p:txBody>
      </p:sp>
      <p:sp>
        <p:nvSpPr>
          <p:cNvPr id="9" name="Pladsholder til indhold 8"/>
          <p:cNvSpPr>
            <a:spLocks noGrp="1"/>
          </p:cNvSpPr>
          <p:nvPr>
            <p:ph sz="quarter" idx="18"/>
          </p:nvPr>
        </p:nvSpPr>
        <p:spPr/>
        <p:txBody>
          <a:bodyPr>
            <a:normAutofit/>
          </a:bodyPr>
          <a:lstStyle/>
          <a:p>
            <a:pPr marL="0" indent="0">
              <a:buNone/>
            </a:pPr>
            <a:r>
              <a:rPr lang="da-DK" sz="2000" b="1" dirty="0">
                <a:solidFill>
                  <a:srgbClr val="4B5055"/>
                </a:solidFill>
                <a:latin typeface="Intro SemiBold" panose="02000000000000000000" pitchFamily="2" charset="77"/>
              </a:rPr>
              <a:t>Dialogkort</a:t>
            </a:r>
          </a:p>
          <a:p>
            <a:r>
              <a:rPr lang="da-DK" sz="2000" dirty="0">
                <a:solidFill>
                  <a:srgbClr val="4B5055"/>
                </a:solidFill>
                <a:latin typeface="Intro Regular" panose="02000000000000000000" pitchFamily="2" charset="77"/>
              </a:rPr>
              <a:t>I skal i små grupper tale om dilemmafyldte situationer, som I måske endnu ikke har stået i</a:t>
            </a:r>
          </a:p>
          <a:p>
            <a:r>
              <a:rPr lang="da-DK" sz="2000" dirty="0">
                <a:solidFill>
                  <a:srgbClr val="4B5055"/>
                </a:solidFill>
                <a:latin typeface="Intro Regular" panose="02000000000000000000" pitchFamily="2" charset="77"/>
              </a:rPr>
              <a:t>I hører hinandens forskellige perspektiver på en række situationer. Der er ikke nogen rigtige og forkerte svar</a:t>
            </a:r>
          </a:p>
          <a:p>
            <a:pPr marL="0" indent="0">
              <a:buNone/>
            </a:pPr>
            <a:endParaRPr lang="da-DK" sz="2000" b="1" dirty="0"/>
          </a:p>
        </p:txBody>
      </p:sp>
      <p:sp>
        <p:nvSpPr>
          <p:cNvPr id="4" name="Rektangel 3"/>
          <p:cNvSpPr/>
          <p:nvPr/>
        </p:nvSpPr>
        <p:spPr>
          <a:xfrm>
            <a:off x="473312" y="4597672"/>
            <a:ext cx="10095123" cy="1138773"/>
          </a:xfrm>
          <a:prstGeom prst="rect">
            <a:avLst/>
          </a:prstGeom>
        </p:spPr>
        <p:txBody>
          <a:bodyPr wrap="square">
            <a:spAutoFit/>
          </a:bodyPr>
          <a:lstStyle/>
          <a:p>
            <a:pPr lvl="1"/>
            <a:endParaRPr lang="da-DK" sz="2000" dirty="0"/>
          </a:p>
          <a:p>
            <a:r>
              <a:rPr lang="da-DK" sz="2400" dirty="0">
                <a:solidFill>
                  <a:srgbClr val="FF461E"/>
                </a:solidFill>
                <a:latin typeface="Intro Regular" panose="02000000000000000000" pitchFamily="2" charset="77"/>
              </a:rPr>
              <a:t>Find dialogkort og aftaler i klassen her: </a:t>
            </a:r>
          </a:p>
          <a:p>
            <a:r>
              <a:rPr lang="da-DK" sz="2400" dirty="0">
                <a:solidFill>
                  <a:srgbClr val="FF461E"/>
                </a:solidFill>
                <a:latin typeface="Intro Regular" panose="02000000000000000000" pitchFamily="2" charset="77"/>
              </a:rPr>
              <a:t>www.røgfrifremtid.dk/forældre</a:t>
            </a:r>
          </a:p>
        </p:txBody>
      </p:sp>
    </p:spTree>
    <p:extLst>
      <p:ext uri="{BB962C8B-B14F-4D97-AF65-F5344CB8AC3E}">
        <p14:creationId xmlns:p14="http://schemas.microsoft.com/office/powerpoint/2010/main" val="1198429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BB392BF-3124-9049-A64C-BACFEE90203A}"/>
              </a:ext>
            </a:extLst>
          </p:cNvPr>
          <p:cNvSpPr>
            <a:spLocks noGrp="1"/>
          </p:cNvSpPr>
          <p:nvPr>
            <p:ph type="title"/>
          </p:nvPr>
        </p:nvSpPr>
        <p:spPr/>
        <p:txBody>
          <a:bodyPr/>
          <a:lstStyle/>
          <a:p>
            <a:r>
              <a:rPr lang="da-DK" b="1" dirty="0">
                <a:solidFill>
                  <a:srgbClr val="FF461E"/>
                </a:solidFill>
                <a:latin typeface="Intro SemiBold" panose="02000000000000000000" pitchFamily="2" charset="77"/>
              </a:rPr>
              <a:t>Skolen som røgfri ramme: X:IT </a:t>
            </a:r>
          </a:p>
        </p:txBody>
      </p:sp>
      <p:pic>
        <p:nvPicPr>
          <p:cNvPr id="5" name="Pladsholder til indhold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28376" y="1825625"/>
            <a:ext cx="7735248" cy="4351338"/>
          </a:xfrm>
        </p:spPr>
      </p:pic>
    </p:spTree>
    <p:extLst>
      <p:ext uri="{BB962C8B-B14F-4D97-AF65-F5344CB8AC3E}">
        <p14:creationId xmlns:p14="http://schemas.microsoft.com/office/powerpoint/2010/main" val="977439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a:solidFill>
                  <a:srgbClr val="FF461E"/>
                </a:solidFill>
                <a:latin typeface="Intro SemiBold" panose="02000000000000000000" pitchFamily="2" charset="77"/>
              </a:rPr>
              <a:t>X:IT</a:t>
            </a:r>
          </a:p>
        </p:txBody>
      </p:sp>
      <p:sp>
        <p:nvSpPr>
          <p:cNvPr id="3" name="Pladsholder til indhold 2"/>
          <p:cNvSpPr>
            <a:spLocks noGrp="1"/>
          </p:cNvSpPr>
          <p:nvPr>
            <p:ph idx="1"/>
          </p:nvPr>
        </p:nvSpPr>
        <p:spPr>
          <a:xfrm>
            <a:off x="838200" y="1573585"/>
            <a:ext cx="7686380" cy="4449020"/>
          </a:xfrm>
        </p:spPr>
        <p:txBody>
          <a:bodyPr>
            <a:noAutofit/>
          </a:bodyPr>
          <a:lstStyle/>
          <a:p>
            <a:pPr marL="0" indent="0">
              <a:buNone/>
            </a:pPr>
            <a:r>
              <a:rPr lang="da-DK" sz="2000" b="1" dirty="0">
                <a:solidFill>
                  <a:srgbClr val="4B5055"/>
                </a:solidFill>
                <a:latin typeface="Intro SemiBold" panose="02000000000000000000" pitchFamily="2" charset="77"/>
              </a:rPr>
              <a:t>Indhold:</a:t>
            </a:r>
          </a:p>
          <a:p>
            <a:r>
              <a:rPr lang="da-DK" sz="2000" dirty="0">
                <a:solidFill>
                  <a:srgbClr val="4B5055"/>
                </a:solidFill>
                <a:latin typeface="Intro Regular" panose="02000000000000000000" pitchFamily="2" charset="77"/>
              </a:rPr>
              <a:t>Kompetencegivende undervisning (8 lektioner/år)</a:t>
            </a:r>
          </a:p>
          <a:p>
            <a:r>
              <a:rPr lang="da-DK" sz="2000" dirty="0">
                <a:solidFill>
                  <a:srgbClr val="4B5055"/>
                </a:solidFill>
                <a:latin typeface="Intro Regular" panose="02000000000000000000" pitchFamily="2" charset="77"/>
              </a:rPr>
              <a:t>Forældre – herunder røgfri aftaler</a:t>
            </a:r>
          </a:p>
          <a:p>
            <a:r>
              <a:rPr lang="da-DK" sz="2000" dirty="0">
                <a:solidFill>
                  <a:srgbClr val="4B5055"/>
                </a:solidFill>
                <a:latin typeface="Intro Regular" panose="02000000000000000000" pitchFamily="2" charset="77"/>
              </a:rPr>
              <a:t>Røgfri skoletid</a:t>
            </a:r>
          </a:p>
          <a:p>
            <a:pPr>
              <a:spcAft>
                <a:spcPts val="600"/>
              </a:spcAft>
            </a:pPr>
            <a:r>
              <a:rPr lang="da-DK" sz="2000" dirty="0">
                <a:solidFill>
                  <a:srgbClr val="4B5055"/>
                </a:solidFill>
                <a:latin typeface="Intro Regular" panose="02000000000000000000" pitchFamily="2" charset="77"/>
              </a:rPr>
              <a:t>Indsatsen kører både i 7, 8, og 9. klasse</a:t>
            </a:r>
          </a:p>
          <a:p>
            <a:endParaRPr lang="da-DK" sz="2000" dirty="0"/>
          </a:p>
        </p:txBody>
      </p:sp>
      <p:pic>
        <p:nvPicPr>
          <p:cNvPr id="4" name="Bille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1773" y="441325"/>
            <a:ext cx="2160802" cy="1132260"/>
          </a:xfrm>
          <a:prstGeom prst="rect">
            <a:avLst/>
          </a:prstGeom>
        </p:spPr>
      </p:pic>
      <p:pic>
        <p:nvPicPr>
          <p:cNvPr id="5" name="Pladsholder til indhold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298992" y="2402164"/>
            <a:ext cx="2882976" cy="3782895"/>
          </a:xfrm>
        </p:spPr>
      </p:pic>
    </p:spTree>
    <p:extLst>
      <p:ext uri="{BB962C8B-B14F-4D97-AF65-F5344CB8AC3E}">
        <p14:creationId xmlns:p14="http://schemas.microsoft.com/office/powerpoint/2010/main" val="2904674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FCB37BEE-8945-9E4F-ADFB-330E7D1BB6D3}"/>
              </a:ext>
            </a:extLst>
          </p:cNvPr>
          <p:cNvSpPr txBox="1">
            <a:spLocks/>
          </p:cNvSpPr>
          <p:nvPr/>
        </p:nvSpPr>
        <p:spPr>
          <a:xfrm>
            <a:off x="752559" y="1160218"/>
            <a:ext cx="9191838" cy="269360"/>
          </a:xfrm>
          <a:prstGeom prst="rect">
            <a:avLst/>
          </a:prstGeom>
        </p:spPr>
        <p:txBody>
          <a:bodyPr vert="horz" lIns="91440" tIns="45720" rIns="91440" bIns="45720" rtlCol="0" anchor="ctr">
            <a:noAutofit/>
          </a:bodyPr>
          <a:lstStyle>
            <a:defPPr>
              <a:defRPr lang="da-DK"/>
            </a:defPPr>
            <a:lvl1pPr marL="0" indent="0" algn="r" defTabSz="914400" rtl="0" eaLnBrk="1" latinLnBrk="0" hangingPunct="1">
              <a:buNone/>
              <a:defRPr sz="1200" kern="1200" baseline="0">
                <a:solidFill>
                  <a:schemeClr val="tx1">
                    <a:tint val="75000"/>
                  </a:schemeClr>
                </a:solidFill>
                <a:latin typeface="Source Sans Pro Light" panose="020B0403030403020204" pitchFamily="34" charset="0"/>
                <a:ea typeface="+mn-ea"/>
                <a:cs typeface="+mn-cs"/>
              </a:defRPr>
            </a:lvl1pPr>
            <a:lvl2pPr marL="457200" algn="l" defTabSz="914400" rtl="0" eaLnBrk="1" latinLnBrk="0" hangingPunct="1">
              <a:defRPr sz="1800" kern="1200">
                <a:solidFill>
                  <a:schemeClr val="tx1"/>
                </a:solidFill>
                <a:latin typeface="Source Sans Pro Light" panose="020B0403030403020204" pitchFamily="34" charset="0"/>
                <a:ea typeface="+mn-ea"/>
                <a:cs typeface="+mn-cs"/>
              </a:defRPr>
            </a:lvl2pPr>
            <a:lvl3pPr marL="914400" algn="l" defTabSz="914400" rtl="0" eaLnBrk="1" latinLnBrk="0" hangingPunct="1">
              <a:defRPr sz="1800" kern="1200">
                <a:solidFill>
                  <a:schemeClr val="tx1"/>
                </a:solidFill>
                <a:latin typeface="Source Sans Pro Light" panose="020B0403030403020204" pitchFamily="34" charset="0"/>
                <a:ea typeface="+mn-ea"/>
                <a:cs typeface="+mn-cs"/>
              </a:defRPr>
            </a:lvl3pPr>
            <a:lvl4pPr marL="1371600" algn="l" defTabSz="914400" rtl="0" eaLnBrk="1" latinLnBrk="0" hangingPunct="1">
              <a:defRPr sz="1800" kern="1200">
                <a:solidFill>
                  <a:schemeClr val="tx1"/>
                </a:solidFill>
                <a:latin typeface="Source Sans Pro Light" panose="020B0403030403020204" pitchFamily="34" charset="0"/>
                <a:ea typeface="+mn-ea"/>
                <a:cs typeface="+mn-cs"/>
              </a:defRPr>
            </a:lvl4pPr>
            <a:lvl5pPr marL="1828800" algn="l" defTabSz="914400" rtl="0" eaLnBrk="1" latinLnBrk="0" hangingPunct="1">
              <a:defRPr sz="1800" kern="1200">
                <a:solidFill>
                  <a:schemeClr val="tx1"/>
                </a:solidFill>
                <a:latin typeface="Source Sans Pro Light" panose="020B0403030403020204" pitchFamily="34" charset="0"/>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1400" dirty="0">
              <a:solidFill>
                <a:srgbClr val="FF0000"/>
              </a:solidFill>
              <a:ea typeface="Roboto Light" panose="02000000000000000000" pitchFamily="2" charset="0"/>
              <a:cs typeface="Roboto Light" panose="02000000000000000000" pitchFamily="2" charset="0"/>
            </a:endParaRPr>
          </a:p>
        </p:txBody>
      </p:sp>
      <p:sp>
        <p:nvSpPr>
          <p:cNvPr id="9" name="Subtitle 2">
            <a:extLst>
              <a:ext uri="{FF2B5EF4-FFF2-40B4-BE49-F238E27FC236}">
                <a16:creationId xmlns:a16="http://schemas.microsoft.com/office/drawing/2014/main" id="{C1ACDBCF-6139-004E-9305-CB61ED509E38}"/>
              </a:ext>
            </a:extLst>
          </p:cNvPr>
          <p:cNvSpPr txBox="1">
            <a:spLocks/>
          </p:cNvSpPr>
          <p:nvPr/>
        </p:nvSpPr>
        <p:spPr>
          <a:xfrm>
            <a:off x="601251" y="1690688"/>
            <a:ext cx="3601471" cy="4153992"/>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800" dirty="0">
                <a:solidFill>
                  <a:srgbClr val="FF461E"/>
                </a:solidFill>
                <a:latin typeface="Intro Regular" panose="02000000000000000000" pitchFamily="2" charset="77"/>
                <a:ea typeface="FoundrySans-Normal" charset="0"/>
                <a:cs typeface="FoundrySans-Normal" charset="0"/>
              </a:rPr>
              <a:t>ANBEFALINGER FRA FORSKNING</a:t>
            </a:r>
          </a:p>
          <a:p>
            <a:pPr marL="285750" indent="-285750" algn="l">
              <a:lnSpc>
                <a:spcPct val="100000"/>
              </a:lnSpc>
              <a:buFont typeface="Arial" panose="020B0604020202020204" pitchFamily="34" charset="0"/>
              <a:buChar char="•"/>
            </a:pPr>
            <a:r>
              <a:rPr lang="da-DK" sz="1800" dirty="0">
                <a:solidFill>
                  <a:srgbClr val="4B5055"/>
                </a:solidFill>
                <a:latin typeface="Intro Regular" panose="02000000000000000000" pitchFamily="2" charset="77"/>
                <a:ea typeface="FoundrySans-Normal" charset="0"/>
                <a:cs typeface="FoundrySans-Normal" charset="0"/>
              </a:rPr>
              <a:t>8 lektioner per år</a:t>
            </a:r>
          </a:p>
          <a:p>
            <a:pPr marL="285750" indent="-285750" algn="l">
              <a:lnSpc>
                <a:spcPct val="100000"/>
              </a:lnSpc>
              <a:buFont typeface="Arial" panose="020B0604020202020204" pitchFamily="34" charset="0"/>
              <a:buChar char="•"/>
            </a:pPr>
            <a:r>
              <a:rPr lang="da-DK" sz="1800" dirty="0">
                <a:solidFill>
                  <a:srgbClr val="4B5055"/>
                </a:solidFill>
                <a:latin typeface="Intro Regular" panose="02000000000000000000" pitchFamily="2" charset="77"/>
                <a:ea typeface="FoundrySans-Normal" charset="0"/>
                <a:cs typeface="FoundrySans-Normal" charset="0"/>
              </a:rPr>
              <a:t>Indeholder fire emner </a:t>
            </a:r>
            <a:br>
              <a:rPr lang="da-DK" sz="1800" dirty="0">
                <a:solidFill>
                  <a:srgbClr val="4B5055"/>
                </a:solidFill>
                <a:latin typeface="Intro Regular" panose="02000000000000000000" pitchFamily="2" charset="77"/>
                <a:ea typeface="FoundrySans-Normal" charset="0"/>
                <a:cs typeface="FoundrySans-Normal" charset="0"/>
              </a:rPr>
            </a:br>
            <a:r>
              <a:rPr lang="da-DK" sz="1800" dirty="0">
                <a:solidFill>
                  <a:srgbClr val="4B5055"/>
                </a:solidFill>
                <a:latin typeface="Intro Regular" panose="02000000000000000000" pitchFamily="2" charset="77"/>
                <a:ea typeface="FoundrySans-Normal" charset="0"/>
                <a:cs typeface="FoundrySans-Normal" charset="0"/>
              </a:rPr>
              <a:t>(pres, flertalsmisforståelser, sundhed, samfund)</a:t>
            </a:r>
          </a:p>
          <a:p>
            <a:pPr algn="l">
              <a:lnSpc>
                <a:spcPct val="100000"/>
              </a:lnSpc>
            </a:pPr>
            <a:endParaRPr lang="da-DK" sz="1800" dirty="0">
              <a:solidFill>
                <a:srgbClr val="5E5E5E"/>
              </a:solidFill>
              <a:latin typeface="FoundrySans-Normal" charset="0"/>
              <a:ea typeface="FoundrySans-Normal" charset="0"/>
              <a:cs typeface="FoundrySans-Normal" charset="0"/>
            </a:endParaRPr>
          </a:p>
          <a:p>
            <a:pPr algn="l">
              <a:lnSpc>
                <a:spcPct val="100000"/>
              </a:lnSpc>
            </a:pPr>
            <a:r>
              <a:rPr lang="en-US" sz="1800" dirty="0">
                <a:solidFill>
                  <a:srgbClr val="FF461E"/>
                </a:solidFill>
                <a:latin typeface="Intro Regular" panose="02000000000000000000" pitchFamily="2" charset="77"/>
                <a:ea typeface="FoundrySans-Normal" charset="0"/>
                <a:cs typeface="FoundrySans-Normal" charset="0"/>
              </a:rPr>
              <a:t>ANVENDELSE</a:t>
            </a:r>
          </a:p>
          <a:p>
            <a:pPr marL="285750" indent="-285750" algn="l">
              <a:lnSpc>
                <a:spcPct val="100000"/>
              </a:lnSpc>
              <a:buFont typeface="Arial" panose="020B0604020202020204" pitchFamily="34" charset="0"/>
              <a:buChar char="•"/>
            </a:pPr>
            <a:r>
              <a:rPr lang="da-DK" sz="1800" dirty="0">
                <a:solidFill>
                  <a:srgbClr val="4B5055"/>
                </a:solidFill>
                <a:latin typeface="Intro Regular" panose="02000000000000000000" pitchFamily="2" charset="77"/>
                <a:ea typeface="FoundrySans-Normal" charset="0"/>
                <a:cs typeface="FoundrySans-Normal" charset="0"/>
              </a:rPr>
              <a:t>Korte og lange forløb</a:t>
            </a:r>
          </a:p>
          <a:p>
            <a:pPr marL="285750" indent="-285750" algn="l">
              <a:lnSpc>
                <a:spcPct val="100000"/>
              </a:lnSpc>
              <a:buFont typeface="Arial" panose="020B0604020202020204" pitchFamily="34" charset="0"/>
              <a:buChar char="•"/>
            </a:pPr>
            <a:r>
              <a:rPr lang="da-DK" sz="1800" dirty="0">
                <a:solidFill>
                  <a:srgbClr val="4B5055"/>
                </a:solidFill>
                <a:latin typeface="Intro Regular" panose="02000000000000000000" pitchFamily="2" charset="77"/>
                <a:ea typeface="FoundrySans-Normal" charset="0"/>
                <a:cs typeface="FoundrySans-Normal" charset="0"/>
              </a:rPr>
              <a:t>Flere fag</a:t>
            </a:r>
          </a:p>
          <a:p>
            <a:pPr marL="285750" indent="-285750" algn="l">
              <a:lnSpc>
                <a:spcPct val="100000"/>
              </a:lnSpc>
              <a:buFont typeface="Arial" panose="020B0604020202020204" pitchFamily="34" charset="0"/>
              <a:buChar char="•"/>
            </a:pPr>
            <a:r>
              <a:rPr lang="da-DK" sz="1800" dirty="0">
                <a:solidFill>
                  <a:srgbClr val="4B5055"/>
                </a:solidFill>
                <a:latin typeface="Intro Regular" panose="02000000000000000000" pitchFamily="2" charset="77"/>
                <a:ea typeface="FoundrySans-Normal" charset="0"/>
                <a:cs typeface="FoundrySans-Normal" charset="0"/>
              </a:rPr>
              <a:t>Understøtter fælles mål</a:t>
            </a:r>
          </a:p>
          <a:p>
            <a:pPr marL="285750" indent="-285750" algn="l">
              <a:lnSpc>
                <a:spcPct val="100000"/>
              </a:lnSpc>
              <a:buFont typeface="Arial" panose="020B0604020202020204" pitchFamily="34" charset="0"/>
              <a:buChar char="•"/>
            </a:pPr>
            <a:r>
              <a:rPr lang="da-DK" sz="1800" dirty="0">
                <a:solidFill>
                  <a:srgbClr val="4B5055"/>
                </a:solidFill>
                <a:latin typeface="Intro Regular" panose="02000000000000000000" pitchFamily="2" charset="77"/>
                <a:ea typeface="FoundrySans-Normal" charset="0"/>
                <a:cs typeface="FoundrySans-Normal" charset="0"/>
              </a:rPr>
              <a:t>Materialet </a:t>
            </a:r>
            <a:r>
              <a:rPr lang="da-DK" sz="1800" dirty="0" smtClean="0">
                <a:solidFill>
                  <a:srgbClr val="4B5055"/>
                </a:solidFill>
                <a:latin typeface="Intro Regular" panose="02000000000000000000" pitchFamily="2" charset="77"/>
                <a:ea typeface="FoundrySans-Normal" charset="0"/>
                <a:cs typeface="FoundrySans-Normal" charset="0"/>
              </a:rPr>
              <a:t>finder på: </a:t>
            </a:r>
            <a:r>
              <a:rPr lang="da-DK" sz="1800" dirty="0" smtClean="0">
                <a:solidFill>
                  <a:srgbClr val="4B5055"/>
                </a:solidFill>
                <a:latin typeface="Intro Regular" panose="02000000000000000000" pitchFamily="2" charset="77"/>
                <a:ea typeface="FoundrySans-Normal" charset="0"/>
                <a:cs typeface="FoundrySans-Normal" charset="0"/>
                <a:hlinkClick r:id="rId3"/>
              </a:rPr>
              <a:t>www.opiroeg.dk</a:t>
            </a:r>
            <a:r>
              <a:rPr lang="da-DK" sz="1800" dirty="0" smtClean="0">
                <a:solidFill>
                  <a:srgbClr val="4B5055"/>
                </a:solidFill>
                <a:latin typeface="Intro Regular" panose="02000000000000000000" pitchFamily="2" charset="77"/>
                <a:ea typeface="FoundrySans-Normal" charset="0"/>
                <a:cs typeface="FoundrySans-Normal" charset="0"/>
              </a:rPr>
              <a:t> </a:t>
            </a:r>
            <a:endParaRPr lang="da-DK" sz="1800" dirty="0">
              <a:solidFill>
                <a:srgbClr val="4B5055"/>
              </a:solidFill>
              <a:latin typeface="Intro Regular" panose="02000000000000000000" pitchFamily="2" charset="77"/>
              <a:ea typeface="FoundrySans-Normal" charset="0"/>
              <a:cs typeface="FoundrySans-Normal" charset="0"/>
            </a:endParaRPr>
          </a:p>
        </p:txBody>
      </p:sp>
      <p:pic>
        <p:nvPicPr>
          <p:cNvPr id="15" name="Billede 1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02722" y="1987213"/>
            <a:ext cx="7784146" cy="2583285"/>
          </a:xfrm>
          <a:prstGeom prst="rect">
            <a:avLst/>
          </a:prstGeom>
          <a:ln>
            <a:solidFill>
              <a:schemeClr val="tx2"/>
            </a:solidFill>
          </a:ln>
        </p:spPr>
      </p:pic>
      <p:sp>
        <p:nvSpPr>
          <p:cNvPr id="2" name="Titel 1"/>
          <p:cNvSpPr>
            <a:spLocks noGrp="1"/>
          </p:cNvSpPr>
          <p:nvPr>
            <p:ph type="title"/>
          </p:nvPr>
        </p:nvSpPr>
        <p:spPr/>
        <p:txBody>
          <a:bodyPr/>
          <a:lstStyle/>
          <a:p>
            <a:r>
              <a:rPr lang="da-DK" sz="4000" b="1" dirty="0">
                <a:solidFill>
                  <a:srgbClr val="FF461E"/>
                </a:solidFill>
                <a:latin typeface="Intro SemiBold" panose="02000000000000000000" pitchFamily="2" charset="77"/>
              </a:rPr>
              <a:t>Kompetencegivende</a:t>
            </a:r>
            <a:r>
              <a:rPr lang="da-DK" b="1" dirty="0">
                <a:solidFill>
                  <a:srgbClr val="FF461E"/>
                </a:solidFill>
                <a:latin typeface="Intro SemiBold" panose="02000000000000000000" pitchFamily="2" charset="77"/>
              </a:rPr>
              <a:t> undervisning</a:t>
            </a:r>
          </a:p>
        </p:txBody>
      </p:sp>
    </p:spTree>
    <p:extLst>
      <p:ext uri="{BB962C8B-B14F-4D97-AF65-F5344CB8AC3E}">
        <p14:creationId xmlns:p14="http://schemas.microsoft.com/office/powerpoint/2010/main" val="2618222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dirty="0" smtClean="0">
                <a:solidFill>
                  <a:srgbClr val="FF461E"/>
                </a:solidFill>
                <a:latin typeface="Intro SemiBold" panose="02000000000000000000" pitchFamily="50" charset="0"/>
              </a:rPr>
              <a:t>Røgfri skoletid</a:t>
            </a:r>
            <a:endParaRPr lang="da-DK" dirty="0">
              <a:solidFill>
                <a:srgbClr val="FF461E"/>
              </a:solidFill>
              <a:latin typeface="Intro SemiBold" panose="02000000000000000000" pitchFamily="50" charset="0"/>
            </a:endParaRPr>
          </a:p>
        </p:txBody>
      </p:sp>
      <p:sp>
        <p:nvSpPr>
          <p:cNvPr id="6" name="Pladsholder til indhold 5"/>
          <p:cNvSpPr>
            <a:spLocks noGrp="1"/>
          </p:cNvSpPr>
          <p:nvPr>
            <p:ph sz="half" idx="1"/>
          </p:nvPr>
        </p:nvSpPr>
        <p:spPr/>
        <p:txBody>
          <a:bodyPr/>
          <a:lstStyle/>
          <a:p>
            <a:pPr marL="0" lvl="0" indent="0">
              <a:lnSpc>
                <a:spcPct val="100000"/>
              </a:lnSpc>
              <a:buClr>
                <a:srgbClr val="F0001D"/>
              </a:buClr>
              <a:buNone/>
            </a:pPr>
            <a:r>
              <a:rPr lang="en-US" sz="1800" dirty="0">
                <a:solidFill>
                  <a:srgbClr val="FF461E"/>
                </a:solidFill>
                <a:latin typeface="Intro Regular" panose="02000000000000000000" pitchFamily="50" charset="0"/>
                <a:ea typeface="FoundrySans-Normal" charset="0"/>
                <a:cs typeface="FoundrySans-Normal" charset="0"/>
              </a:rPr>
              <a:t>LOVGIVNING</a:t>
            </a:r>
          </a:p>
          <a:p>
            <a:pPr lvl="0">
              <a:lnSpc>
                <a:spcPct val="100000"/>
              </a:lnSpc>
              <a:buClr>
                <a:srgbClr val="F0001D"/>
              </a:buClr>
            </a:pPr>
            <a:r>
              <a:rPr lang="en-US" sz="2000" dirty="0" err="1">
                <a:solidFill>
                  <a:srgbClr val="5E5E5E"/>
                </a:solidFill>
                <a:latin typeface="Intro Regular" panose="02000000000000000000" pitchFamily="50" charset="0"/>
                <a:ea typeface="FoundrySans-Normal" charset="0"/>
                <a:cs typeface="FoundrySans-Normal" charset="0"/>
              </a:rPr>
              <a:t>Siden</a:t>
            </a:r>
            <a:r>
              <a:rPr lang="en-US" sz="2000" dirty="0">
                <a:solidFill>
                  <a:srgbClr val="5E5E5E"/>
                </a:solidFill>
                <a:latin typeface="Intro Regular" panose="02000000000000000000" pitchFamily="50" charset="0"/>
                <a:ea typeface="FoundrySans-Normal" charset="0"/>
                <a:cs typeface="FoundrySans-Normal" charset="0"/>
              </a:rPr>
              <a:t> 1. </a:t>
            </a:r>
            <a:r>
              <a:rPr lang="en-US" sz="2000" dirty="0" err="1">
                <a:solidFill>
                  <a:srgbClr val="5E5E5E"/>
                </a:solidFill>
                <a:latin typeface="Intro Regular" panose="02000000000000000000" pitchFamily="50" charset="0"/>
                <a:ea typeface="FoundrySans-Normal" charset="0"/>
                <a:cs typeface="FoundrySans-Normal" charset="0"/>
              </a:rPr>
              <a:t>januar</a:t>
            </a:r>
            <a:r>
              <a:rPr lang="en-US" sz="2000" dirty="0">
                <a:solidFill>
                  <a:srgbClr val="5E5E5E"/>
                </a:solidFill>
                <a:latin typeface="Intro Regular" panose="02000000000000000000" pitchFamily="50" charset="0"/>
                <a:ea typeface="FoundrySans-Normal" charset="0"/>
                <a:cs typeface="FoundrySans-Normal" charset="0"/>
              </a:rPr>
              <a:t> 2021 </a:t>
            </a:r>
            <a:r>
              <a:rPr lang="en-US" sz="2000" dirty="0" err="1">
                <a:solidFill>
                  <a:srgbClr val="5E5E5E"/>
                </a:solidFill>
                <a:latin typeface="Intro Regular" panose="02000000000000000000" pitchFamily="50" charset="0"/>
                <a:ea typeface="FoundrySans-Normal" charset="0"/>
                <a:cs typeface="FoundrySans-Normal" charset="0"/>
              </a:rPr>
              <a:t>har</a:t>
            </a:r>
            <a:r>
              <a:rPr lang="en-US" sz="2000" dirty="0">
                <a:solidFill>
                  <a:srgbClr val="5E5E5E"/>
                </a:solidFill>
                <a:latin typeface="Intro Regular" panose="02000000000000000000" pitchFamily="50" charset="0"/>
                <a:ea typeface="FoundrySans-Normal" charset="0"/>
                <a:cs typeface="FoundrySans-Normal" charset="0"/>
              </a:rPr>
              <a:t> </a:t>
            </a:r>
            <a:r>
              <a:rPr lang="en-US" sz="2000" dirty="0" err="1">
                <a:solidFill>
                  <a:srgbClr val="5E5E5E"/>
                </a:solidFill>
                <a:latin typeface="Intro Regular" panose="02000000000000000000" pitchFamily="50" charset="0"/>
                <a:ea typeface="FoundrySans-Normal" charset="0"/>
                <a:cs typeface="FoundrySans-Normal" charset="0"/>
              </a:rPr>
              <a:t>alle</a:t>
            </a:r>
            <a:r>
              <a:rPr lang="en-US" sz="2000" dirty="0">
                <a:solidFill>
                  <a:srgbClr val="5E5E5E"/>
                </a:solidFill>
                <a:latin typeface="Intro Regular" panose="02000000000000000000" pitchFamily="50" charset="0"/>
                <a:ea typeface="FoundrySans-Normal" charset="0"/>
                <a:cs typeface="FoundrySans-Normal" charset="0"/>
              </a:rPr>
              <a:t> </a:t>
            </a:r>
            <a:r>
              <a:rPr lang="en-US" sz="2000" dirty="0" err="1">
                <a:solidFill>
                  <a:srgbClr val="5E5E5E"/>
                </a:solidFill>
                <a:latin typeface="Intro Regular" panose="02000000000000000000" pitchFamily="50" charset="0"/>
                <a:ea typeface="FoundrySans-Normal" charset="0"/>
                <a:cs typeface="FoundrySans-Normal" charset="0"/>
              </a:rPr>
              <a:t>grundskoler</a:t>
            </a:r>
            <a:r>
              <a:rPr lang="en-US" sz="2000" dirty="0">
                <a:solidFill>
                  <a:srgbClr val="5E5E5E"/>
                </a:solidFill>
                <a:latin typeface="Intro Regular" panose="02000000000000000000" pitchFamily="50" charset="0"/>
                <a:ea typeface="FoundrySans-Normal" charset="0"/>
                <a:cs typeface="FoundrySans-Normal" charset="0"/>
              </a:rPr>
              <a:t> </a:t>
            </a:r>
            <a:r>
              <a:rPr lang="en-US" sz="2000" dirty="0" err="1">
                <a:solidFill>
                  <a:srgbClr val="5E5E5E"/>
                </a:solidFill>
                <a:latin typeface="Intro Regular" panose="02000000000000000000" pitchFamily="50" charset="0"/>
                <a:ea typeface="FoundrySans-Normal" charset="0"/>
                <a:cs typeface="FoundrySans-Normal" charset="0"/>
              </a:rPr>
              <a:t>skulle</a:t>
            </a:r>
            <a:r>
              <a:rPr lang="en-US" sz="2000" dirty="0">
                <a:solidFill>
                  <a:srgbClr val="5E5E5E"/>
                </a:solidFill>
                <a:latin typeface="Intro Regular" panose="02000000000000000000" pitchFamily="50" charset="0"/>
                <a:ea typeface="FoundrySans-Normal" charset="0"/>
                <a:cs typeface="FoundrySans-Normal" charset="0"/>
              </a:rPr>
              <a:t> </a:t>
            </a:r>
            <a:r>
              <a:rPr lang="en-US" sz="2000" dirty="0" err="1">
                <a:solidFill>
                  <a:srgbClr val="5E5E5E"/>
                </a:solidFill>
                <a:latin typeface="Intro Regular" panose="02000000000000000000" pitchFamily="50" charset="0"/>
                <a:ea typeface="FoundrySans-Normal" charset="0"/>
                <a:cs typeface="FoundrySans-Normal" charset="0"/>
              </a:rPr>
              <a:t>indføre</a:t>
            </a:r>
            <a:r>
              <a:rPr lang="en-US" sz="2000" dirty="0">
                <a:solidFill>
                  <a:srgbClr val="5E5E5E"/>
                </a:solidFill>
                <a:latin typeface="Intro Regular" panose="02000000000000000000" pitchFamily="50" charset="0"/>
                <a:ea typeface="FoundrySans-Normal" charset="0"/>
                <a:cs typeface="FoundrySans-Normal" charset="0"/>
              </a:rPr>
              <a:t> </a:t>
            </a:r>
            <a:r>
              <a:rPr lang="en-US" sz="2000" dirty="0" err="1">
                <a:solidFill>
                  <a:srgbClr val="5E5E5E"/>
                </a:solidFill>
                <a:latin typeface="Intro Regular" panose="02000000000000000000" pitchFamily="50" charset="0"/>
                <a:ea typeface="FoundrySans-Normal" charset="0"/>
                <a:cs typeface="FoundrySans-Normal" charset="0"/>
              </a:rPr>
              <a:t>røgfri</a:t>
            </a:r>
            <a:r>
              <a:rPr lang="en-US" sz="2000" dirty="0">
                <a:solidFill>
                  <a:srgbClr val="5E5E5E"/>
                </a:solidFill>
                <a:latin typeface="Intro Regular" panose="02000000000000000000" pitchFamily="50" charset="0"/>
                <a:ea typeface="FoundrySans-Normal" charset="0"/>
                <a:cs typeface="FoundrySans-Normal" charset="0"/>
              </a:rPr>
              <a:t> </a:t>
            </a:r>
            <a:r>
              <a:rPr lang="en-US" sz="2000" dirty="0" err="1">
                <a:solidFill>
                  <a:srgbClr val="5E5E5E"/>
                </a:solidFill>
                <a:latin typeface="Intro Regular" panose="02000000000000000000" pitchFamily="50" charset="0"/>
                <a:ea typeface="FoundrySans-Normal" charset="0"/>
                <a:cs typeface="FoundrySans-Normal" charset="0"/>
              </a:rPr>
              <a:t>skoletid</a:t>
            </a:r>
            <a:r>
              <a:rPr lang="en-US" sz="2000" dirty="0">
                <a:solidFill>
                  <a:srgbClr val="5E5E5E"/>
                </a:solidFill>
                <a:latin typeface="Intro Regular" panose="02000000000000000000" pitchFamily="50" charset="0"/>
                <a:ea typeface="FoundrySans-Normal" charset="0"/>
                <a:cs typeface="FoundrySans-Normal" charset="0"/>
              </a:rPr>
              <a:t> for </a:t>
            </a:r>
            <a:r>
              <a:rPr lang="en-US" sz="2000" dirty="0" err="1">
                <a:solidFill>
                  <a:srgbClr val="5E5E5E"/>
                </a:solidFill>
                <a:latin typeface="Intro Regular" panose="02000000000000000000" pitchFamily="50" charset="0"/>
                <a:ea typeface="FoundrySans-Normal" charset="0"/>
                <a:cs typeface="FoundrySans-Normal" charset="0"/>
              </a:rPr>
              <a:t>elever</a:t>
            </a:r>
            <a:r>
              <a:rPr lang="en-US" sz="2000" dirty="0">
                <a:solidFill>
                  <a:srgbClr val="5E5E5E"/>
                </a:solidFill>
                <a:latin typeface="Intro Regular" panose="02000000000000000000" pitchFamily="50" charset="0"/>
                <a:ea typeface="FoundrySans-Normal" charset="0"/>
                <a:cs typeface="FoundrySans-Normal" charset="0"/>
              </a:rPr>
              <a:t>. </a:t>
            </a:r>
          </a:p>
          <a:p>
            <a:pPr lvl="0">
              <a:lnSpc>
                <a:spcPct val="100000"/>
              </a:lnSpc>
              <a:buClr>
                <a:srgbClr val="F0001D"/>
              </a:buClr>
            </a:pPr>
            <a:r>
              <a:rPr lang="da-DK" sz="2000" dirty="0">
                <a:solidFill>
                  <a:srgbClr val="5E5E5E"/>
                </a:solidFill>
                <a:latin typeface="Intro Regular" panose="02000000000000000000" pitchFamily="50" charset="0"/>
                <a:ea typeface="FoundrySans-Normal" charset="0"/>
                <a:cs typeface="FoundrySans-Normal" charset="0"/>
              </a:rPr>
              <a:t>Det betyder, at elever ikke må ryge, dampe eller snuse i skoletiden – hverken på eller uden for matriklen</a:t>
            </a:r>
            <a:r>
              <a:rPr lang="da-DK" sz="2000" i="1" dirty="0">
                <a:solidFill>
                  <a:srgbClr val="5E5E5E"/>
                </a:solidFill>
                <a:latin typeface="Intro Regular" panose="02000000000000000000" pitchFamily="50" charset="0"/>
                <a:ea typeface="FoundrySans-Normal" charset="0"/>
                <a:cs typeface="FoundrySans-Normal" charset="0"/>
              </a:rPr>
              <a:t>. </a:t>
            </a:r>
          </a:p>
          <a:p>
            <a:pPr marL="0" lvl="0" indent="0">
              <a:lnSpc>
                <a:spcPct val="100000"/>
              </a:lnSpc>
              <a:buClr>
                <a:srgbClr val="F0001D"/>
              </a:buClr>
              <a:buNone/>
            </a:pPr>
            <a:endParaRPr lang="en-US" sz="1800" dirty="0">
              <a:solidFill>
                <a:srgbClr val="FF1D23"/>
              </a:solidFill>
              <a:latin typeface="Intro Regular" panose="02000000000000000000" pitchFamily="50" charset="0"/>
              <a:ea typeface="FoundrySans-Normal" charset="0"/>
              <a:cs typeface="FoundrySans-Normal" charset="0"/>
            </a:endParaRPr>
          </a:p>
          <a:p>
            <a:pPr marL="0" lvl="0" indent="0">
              <a:lnSpc>
                <a:spcPct val="100000"/>
              </a:lnSpc>
              <a:buClr>
                <a:srgbClr val="F0001D"/>
              </a:buClr>
              <a:buNone/>
            </a:pPr>
            <a:r>
              <a:rPr lang="en-US" sz="1800" dirty="0">
                <a:solidFill>
                  <a:srgbClr val="FF461E"/>
                </a:solidFill>
                <a:latin typeface="Intro Regular" panose="02000000000000000000" pitchFamily="50" charset="0"/>
                <a:ea typeface="FoundrySans-Normal" charset="0"/>
                <a:cs typeface="FoundrySans-Normal" charset="0"/>
              </a:rPr>
              <a:t>DEFINITION I X:IT</a:t>
            </a:r>
          </a:p>
          <a:p>
            <a:pPr lvl="0">
              <a:lnSpc>
                <a:spcPct val="100000"/>
              </a:lnSpc>
              <a:buClr>
                <a:srgbClr val="F0001D"/>
              </a:buClr>
            </a:pPr>
            <a:r>
              <a:rPr lang="da-DK" sz="2000" dirty="0">
                <a:solidFill>
                  <a:srgbClr val="5E5E5E"/>
                </a:solidFill>
                <a:latin typeface="Intro Regular" panose="02000000000000000000" pitchFamily="50" charset="0"/>
                <a:ea typeface="FoundrySans-Normal" charset="0"/>
                <a:cs typeface="FoundrySans-Normal" charset="0"/>
              </a:rPr>
              <a:t>Røgfri skoletid omfatter både elever, ansatte og gæster. </a:t>
            </a:r>
            <a:endParaRPr lang="da-DK" sz="2000" i="1" dirty="0">
              <a:solidFill>
                <a:srgbClr val="5E5E5E"/>
              </a:solidFill>
              <a:latin typeface="Intro Regular" panose="02000000000000000000" pitchFamily="50" charset="0"/>
              <a:ea typeface="FoundrySans-Normal" charset="0"/>
              <a:cs typeface="FoundrySans-Normal" charset="0"/>
            </a:endParaRPr>
          </a:p>
          <a:p>
            <a:endParaRPr lang="da-DK" dirty="0"/>
          </a:p>
        </p:txBody>
      </p:sp>
      <p:sp>
        <p:nvSpPr>
          <p:cNvPr id="7" name="Pladsholder til indhold 6"/>
          <p:cNvSpPr>
            <a:spLocks noGrp="1"/>
          </p:cNvSpPr>
          <p:nvPr>
            <p:ph sz="half" idx="2"/>
          </p:nvPr>
        </p:nvSpPr>
        <p:spPr/>
        <p:txBody>
          <a:bodyPr/>
          <a:lstStyle/>
          <a:p>
            <a:pPr marL="0" lvl="0" indent="0">
              <a:lnSpc>
                <a:spcPct val="100000"/>
              </a:lnSpc>
              <a:buClr>
                <a:srgbClr val="F0001D"/>
              </a:buClr>
              <a:buNone/>
            </a:pPr>
            <a:r>
              <a:rPr lang="en-US" sz="2000" dirty="0">
                <a:solidFill>
                  <a:srgbClr val="FF461E"/>
                </a:solidFill>
                <a:latin typeface="Intro Regular" panose="02000000000000000000" pitchFamily="50" charset="0"/>
                <a:ea typeface="FoundrySans-Normal" charset="0"/>
                <a:cs typeface="FoundrySans-Normal" charset="0"/>
              </a:rPr>
              <a:t>HVORFOR ER RØGFRI SKOLETID GODT?</a:t>
            </a:r>
          </a:p>
          <a:p>
            <a:pPr marL="285750" lvl="0" indent="-285750">
              <a:lnSpc>
                <a:spcPct val="150000"/>
              </a:lnSpc>
              <a:spcBef>
                <a:spcPts val="300"/>
              </a:spcBef>
              <a:buClr>
                <a:srgbClr val="FF1D23"/>
              </a:buClr>
              <a:buSzPct val="100000"/>
            </a:pPr>
            <a:r>
              <a:rPr lang="da-DK" sz="2000" dirty="0">
                <a:solidFill>
                  <a:srgbClr val="5E5E5E"/>
                </a:solidFill>
                <a:latin typeface="Intro Regular" panose="02000000000000000000" pitchFamily="50" charset="0"/>
                <a:ea typeface="FoundrySans-Normal" charset="0"/>
                <a:cs typeface="FoundrySans-Normal" charset="0"/>
              </a:rPr>
              <a:t>Fjerner rygning fra det sociale fællesskab</a:t>
            </a:r>
          </a:p>
          <a:p>
            <a:pPr marL="285750" lvl="0" indent="-285750">
              <a:lnSpc>
                <a:spcPct val="150000"/>
              </a:lnSpc>
              <a:spcBef>
                <a:spcPts val="300"/>
              </a:spcBef>
              <a:buClr>
                <a:srgbClr val="FF1D23"/>
              </a:buClr>
              <a:buSzPct val="100000"/>
            </a:pPr>
            <a:r>
              <a:rPr lang="da-DK" sz="2000" dirty="0">
                <a:solidFill>
                  <a:srgbClr val="5E5E5E"/>
                </a:solidFill>
                <a:latin typeface="Intro Regular" panose="02000000000000000000" pitchFamily="50" charset="0"/>
                <a:ea typeface="FoundrySans-Normal" charset="0"/>
                <a:cs typeface="FoundrySans-Normal" charset="0"/>
              </a:rPr>
              <a:t>Elever lærer ikke at ryge i skolen</a:t>
            </a:r>
          </a:p>
          <a:p>
            <a:pPr marL="285750" lvl="0" indent="-285750">
              <a:lnSpc>
                <a:spcPct val="150000"/>
              </a:lnSpc>
              <a:spcBef>
                <a:spcPts val="300"/>
              </a:spcBef>
              <a:buClr>
                <a:srgbClr val="FF1D23"/>
              </a:buClr>
              <a:buSzPct val="100000"/>
            </a:pPr>
            <a:r>
              <a:rPr lang="da-DK" sz="2000" dirty="0">
                <a:solidFill>
                  <a:srgbClr val="5E5E5E"/>
                </a:solidFill>
                <a:latin typeface="Intro Regular" panose="02000000000000000000" pitchFamily="50" charset="0"/>
                <a:ea typeface="FoundrySans-Normal" charset="0"/>
                <a:cs typeface="FoundrySans-Normal" charset="0"/>
              </a:rPr>
              <a:t>Fjerner rygning fra elevernes skoledag</a:t>
            </a:r>
          </a:p>
          <a:p>
            <a:pPr marL="285750" lvl="0" indent="-285750">
              <a:lnSpc>
                <a:spcPct val="150000"/>
              </a:lnSpc>
              <a:spcBef>
                <a:spcPts val="300"/>
              </a:spcBef>
              <a:buClr>
                <a:srgbClr val="FF1D23"/>
              </a:buClr>
              <a:buSzPct val="100000"/>
            </a:pPr>
            <a:r>
              <a:rPr lang="da-DK" sz="2000" dirty="0">
                <a:solidFill>
                  <a:srgbClr val="5E5E5E"/>
                </a:solidFill>
                <a:latin typeface="Intro Regular" panose="02000000000000000000" pitchFamily="50" charset="0"/>
                <a:ea typeface="FoundrySans-Normal" charset="0"/>
                <a:cs typeface="FoundrySans-Normal" charset="0"/>
              </a:rPr>
              <a:t>Understøtter trivsel og sundhed</a:t>
            </a:r>
          </a:p>
          <a:p>
            <a:pPr marL="285750" lvl="0" indent="-285750">
              <a:lnSpc>
                <a:spcPct val="150000"/>
              </a:lnSpc>
              <a:spcBef>
                <a:spcPts val="300"/>
              </a:spcBef>
              <a:buClr>
                <a:srgbClr val="FF1D23"/>
              </a:buClr>
              <a:buSzPct val="100000"/>
            </a:pPr>
            <a:r>
              <a:rPr lang="da-DK" sz="2000" dirty="0">
                <a:solidFill>
                  <a:srgbClr val="5E5E5E"/>
                </a:solidFill>
                <a:latin typeface="Intro Regular" panose="02000000000000000000" pitchFamily="50" charset="0"/>
                <a:ea typeface="FoundrySans-Normal" charset="0"/>
                <a:cs typeface="FoundrySans-Normal" charset="0"/>
              </a:rPr>
              <a:t>Ændrer de sociale normer omkring rygning</a:t>
            </a:r>
          </a:p>
          <a:p>
            <a:endParaRPr lang="da-DK" dirty="0"/>
          </a:p>
        </p:txBody>
      </p:sp>
    </p:spTree>
    <p:extLst>
      <p:ext uri="{BB962C8B-B14F-4D97-AF65-F5344CB8AC3E}">
        <p14:creationId xmlns:p14="http://schemas.microsoft.com/office/powerpoint/2010/main" val="2553655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9425" y="457687"/>
            <a:ext cx="11233149" cy="571633"/>
          </a:xfrm>
        </p:spPr>
        <p:txBody>
          <a:bodyPr>
            <a:normAutofit fontScale="90000"/>
          </a:bodyPr>
          <a:lstStyle/>
          <a:p>
            <a:r>
              <a:rPr lang="da-DK" b="1" dirty="0">
                <a:solidFill>
                  <a:srgbClr val="FF461E"/>
                </a:solidFill>
                <a:latin typeface="Intro SemiBold" panose="02000000000000000000" pitchFamily="2" charset="77"/>
              </a:rPr>
              <a:t>Hvorfor begyndte jeg at ryge? </a:t>
            </a:r>
          </a:p>
        </p:txBody>
      </p:sp>
      <p:sp>
        <p:nvSpPr>
          <p:cNvPr id="3" name="Pladsholder til indhold 2"/>
          <p:cNvSpPr>
            <a:spLocks noGrp="1"/>
          </p:cNvSpPr>
          <p:nvPr>
            <p:ph idx="1"/>
          </p:nvPr>
        </p:nvSpPr>
        <p:spPr>
          <a:xfrm>
            <a:off x="760779" y="1510128"/>
            <a:ext cx="11233150" cy="3755208"/>
          </a:xfrm>
        </p:spPr>
        <p:txBody>
          <a:bodyPr>
            <a:noAutofit/>
          </a:bodyPr>
          <a:lstStyle/>
          <a:p>
            <a:r>
              <a:rPr lang="da-DK" sz="1800" dirty="0">
                <a:solidFill>
                  <a:srgbClr val="4B5055"/>
                </a:solidFill>
                <a:latin typeface="Intro Regular" panose="02000000000000000000" pitchFamily="2" charset="77"/>
              </a:rPr>
              <a:t>For at prøve</a:t>
            </a:r>
          </a:p>
          <a:p>
            <a:r>
              <a:rPr lang="da-DK" sz="1800" b="1" dirty="0">
                <a:solidFill>
                  <a:srgbClr val="FF461E"/>
                </a:solidFill>
                <a:latin typeface="Intro Regular" panose="02000000000000000000" pitchFamily="2" charset="77"/>
              </a:rPr>
              <a:t>Det var sejt </a:t>
            </a:r>
            <a:r>
              <a:rPr lang="da-DK" sz="1800" dirty="0">
                <a:solidFill>
                  <a:srgbClr val="4B5055"/>
                </a:solidFill>
                <a:latin typeface="Intro Regular" panose="02000000000000000000" pitchFamily="2" charset="77"/>
              </a:rPr>
              <a:t>– dengang</a:t>
            </a:r>
          </a:p>
          <a:p>
            <a:r>
              <a:rPr lang="da-DK" sz="1800" dirty="0">
                <a:solidFill>
                  <a:srgbClr val="4B5055"/>
                </a:solidFill>
                <a:latin typeface="Intro Regular" panose="02000000000000000000" pitchFamily="2" charset="77"/>
              </a:rPr>
              <a:t>Spændende - noget man ikke måtte</a:t>
            </a:r>
          </a:p>
          <a:p>
            <a:r>
              <a:rPr lang="da-DK" sz="1800" dirty="0">
                <a:solidFill>
                  <a:srgbClr val="4B5055"/>
                </a:solidFill>
                <a:latin typeface="Intro Regular" panose="02000000000000000000" pitchFamily="2" charset="77"/>
              </a:rPr>
              <a:t>For at ‘være med’</a:t>
            </a:r>
          </a:p>
          <a:p>
            <a:r>
              <a:rPr lang="da-DK" sz="1800" b="1" dirty="0">
                <a:solidFill>
                  <a:srgbClr val="FF461E"/>
                </a:solidFill>
                <a:latin typeface="Intro Regular" panose="02000000000000000000" pitchFamily="2" charset="77"/>
              </a:rPr>
              <a:t>Fællesskabet</a:t>
            </a:r>
          </a:p>
          <a:p>
            <a:r>
              <a:rPr lang="da-DK" sz="1800" dirty="0">
                <a:solidFill>
                  <a:srgbClr val="4B5055"/>
                </a:solidFill>
                <a:latin typeface="Intro Regular" panose="02000000000000000000" pitchFamily="2" charset="77"/>
              </a:rPr>
              <a:t>Det gjorde de seje</a:t>
            </a:r>
          </a:p>
          <a:p>
            <a:r>
              <a:rPr lang="da-DK" sz="1800" dirty="0">
                <a:solidFill>
                  <a:srgbClr val="4B5055"/>
                </a:solidFill>
                <a:latin typeface="Intro Regular" panose="02000000000000000000" pitchFamily="2" charset="77"/>
              </a:rPr>
              <a:t>For at være populær</a:t>
            </a:r>
          </a:p>
          <a:p>
            <a:r>
              <a:rPr lang="da-DK" sz="1800" dirty="0">
                <a:solidFill>
                  <a:srgbClr val="4B5055"/>
                </a:solidFill>
                <a:latin typeface="Intro Regular" panose="02000000000000000000" pitchFamily="2" charset="77"/>
              </a:rPr>
              <a:t>Mine venner røg</a:t>
            </a:r>
          </a:p>
          <a:p>
            <a:r>
              <a:rPr lang="da-DK" sz="1800" b="1" dirty="0">
                <a:solidFill>
                  <a:srgbClr val="FF461E"/>
                </a:solidFill>
                <a:latin typeface="Intro Regular" panose="02000000000000000000" pitchFamily="2" charset="77"/>
              </a:rPr>
              <a:t>Prøve grænser</a:t>
            </a:r>
          </a:p>
          <a:p>
            <a:endParaRPr lang="da-DK" sz="600" dirty="0">
              <a:latin typeface="+mj-lt"/>
            </a:endParaRPr>
          </a:p>
        </p:txBody>
      </p:sp>
      <p:sp>
        <p:nvSpPr>
          <p:cNvPr id="4" name="Pladsholder til indhold 3"/>
          <p:cNvSpPr>
            <a:spLocks noGrp="1"/>
          </p:cNvSpPr>
          <p:nvPr>
            <p:ph sz="half" idx="4294967295"/>
          </p:nvPr>
        </p:nvSpPr>
        <p:spPr>
          <a:xfrm>
            <a:off x="7571306" y="1510128"/>
            <a:ext cx="3557587" cy="4525962"/>
          </a:xfrm>
        </p:spPr>
        <p:txBody>
          <a:bodyPr>
            <a:normAutofit/>
          </a:bodyPr>
          <a:lstStyle/>
          <a:p>
            <a:endParaRPr lang="da-DK" sz="1050" dirty="0">
              <a:latin typeface="+mj-lt"/>
            </a:endParaRPr>
          </a:p>
          <a:p>
            <a:endParaRPr lang="da-DK" sz="1050" dirty="0">
              <a:latin typeface="+mj-lt"/>
            </a:endParaRPr>
          </a:p>
          <a:p>
            <a:endParaRPr lang="da-DK" sz="1050" dirty="0">
              <a:latin typeface="+mj-lt"/>
            </a:endParaRPr>
          </a:p>
          <a:p>
            <a:endParaRPr lang="da-DK" sz="1050" dirty="0">
              <a:latin typeface="+mj-lt"/>
            </a:endParaRPr>
          </a:p>
        </p:txBody>
      </p:sp>
      <p:sp>
        <p:nvSpPr>
          <p:cNvPr id="6" name="Rektangel 5"/>
          <p:cNvSpPr/>
          <p:nvPr/>
        </p:nvSpPr>
        <p:spPr>
          <a:xfrm>
            <a:off x="5177907" y="4135581"/>
            <a:ext cx="9951720" cy="707886"/>
          </a:xfrm>
          <a:prstGeom prst="rect">
            <a:avLst/>
          </a:prstGeom>
        </p:spPr>
        <p:txBody>
          <a:bodyPr wrap="square">
            <a:spAutoFit/>
          </a:bodyPr>
          <a:lstStyle/>
          <a:p>
            <a:r>
              <a:rPr lang="da-DK" sz="2000" dirty="0">
                <a:solidFill>
                  <a:srgbClr val="FF461E"/>
                </a:solidFill>
                <a:latin typeface="Intro Regular" panose="02000000000000000000" pitchFamily="2" charset="77"/>
              </a:rPr>
              <a:t>Se Mads Lind, ekspert i nikotinafhængighed, fortælle: </a:t>
            </a:r>
          </a:p>
          <a:p>
            <a:r>
              <a:rPr lang="da-DK" sz="2000" dirty="0">
                <a:solidFill>
                  <a:srgbClr val="FF461E"/>
                </a:solidFill>
                <a:latin typeface="Intro Regular" panose="02000000000000000000" pitchFamily="2" charset="77"/>
                <a:hlinkClick r:id="rId3">
                  <a:extLst>
                    <a:ext uri="{A12FA001-AC4F-418D-AE19-62706E023703}">
                      <ahyp:hlinkClr xmlns:ahyp="http://schemas.microsoft.com/office/drawing/2018/hyperlinkcolor" xmlns="" val="tx"/>
                    </a:ext>
                  </a:extLst>
                </a:hlinkClick>
              </a:rPr>
              <a:t>https://www.youtube.com/watch?v=zQ4_FCE5h40</a:t>
            </a:r>
            <a:r>
              <a:rPr lang="da-DK" sz="2000" dirty="0">
                <a:solidFill>
                  <a:srgbClr val="FF461E"/>
                </a:solidFill>
                <a:latin typeface="Intro Regular" panose="02000000000000000000" pitchFamily="2" charset="77"/>
              </a:rPr>
              <a:t>  </a:t>
            </a:r>
          </a:p>
        </p:txBody>
      </p:sp>
    </p:spTree>
    <p:extLst>
      <p:ext uri="{BB962C8B-B14F-4D97-AF65-F5344CB8AC3E}">
        <p14:creationId xmlns:p14="http://schemas.microsoft.com/office/powerpoint/2010/main" val="1937109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3738" y="104775"/>
            <a:ext cx="10515600" cy="1325563"/>
          </a:xfrm>
        </p:spPr>
        <p:txBody>
          <a:bodyPr>
            <a:normAutofit/>
          </a:bodyPr>
          <a:lstStyle/>
          <a:p>
            <a:r>
              <a:rPr lang="da-DK" sz="4000" b="1" dirty="0">
                <a:solidFill>
                  <a:srgbClr val="FF461E"/>
                </a:solidFill>
                <a:latin typeface="Intro SemiBold" panose="02000000000000000000" pitchFamily="2" charset="77"/>
              </a:rPr>
              <a:t>Hvad tror du?</a:t>
            </a:r>
          </a:p>
        </p:txBody>
      </p:sp>
      <p:sp>
        <p:nvSpPr>
          <p:cNvPr id="3" name="Pladsholder til tekst 2"/>
          <p:cNvSpPr>
            <a:spLocks noGrp="1"/>
          </p:cNvSpPr>
          <p:nvPr>
            <p:ph type="body" sz="quarter" idx="14"/>
          </p:nvPr>
        </p:nvSpPr>
        <p:spPr>
          <a:xfrm>
            <a:off x="803031" y="1074738"/>
            <a:ext cx="11233150" cy="355600"/>
          </a:xfrm>
        </p:spPr>
        <p:txBody>
          <a:bodyPr>
            <a:normAutofit lnSpcReduction="10000"/>
          </a:bodyPr>
          <a:lstStyle/>
          <a:p>
            <a:endParaRPr lang="da-DK" dirty="0">
              <a:solidFill>
                <a:srgbClr val="4B5055"/>
              </a:solidFill>
              <a:latin typeface="Intro Regular" panose="02000000000000000000" pitchFamily="2" charset="77"/>
            </a:endParaRPr>
          </a:p>
        </p:txBody>
      </p:sp>
      <p:sp>
        <p:nvSpPr>
          <p:cNvPr id="4" name="Pladsholder til indhold 3"/>
          <p:cNvSpPr>
            <a:spLocks noGrp="1"/>
          </p:cNvSpPr>
          <p:nvPr>
            <p:ph sz="quarter" idx="17"/>
          </p:nvPr>
        </p:nvSpPr>
        <p:spPr>
          <a:xfrm>
            <a:off x="479425" y="1608138"/>
            <a:ext cx="5511067" cy="2448047"/>
          </a:xfrm>
        </p:spPr>
        <p:txBody>
          <a:bodyPr/>
          <a:lstStyle/>
          <a:p>
            <a:r>
              <a:rPr lang="da-DK" sz="2400" dirty="0" smtClean="0">
                <a:solidFill>
                  <a:srgbClr val="4B5055"/>
                </a:solidFill>
                <a:latin typeface="Intro Regular" panose="02000000000000000000" pitchFamily="2" charset="77"/>
              </a:rPr>
              <a:t>Hvor </a:t>
            </a:r>
            <a:r>
              <a:rPr lang="da-DK" sz="2400" dirty="0">
                <a:solidFill>
                  <a:srgbClr val="4B5055"/>
                </a:solidFill>
                <a:latin typeface="Intro Regular" panose="02000000000000000000" pitchFamily="2" charset="77"/>
              </a:rPr>
              <a:t>mange </a:t>
            </a:r>
            <a:r>
              <a:rPr lang="da-DK" sz="2400" dirty="0" smtClean="0">
                <a:solidFill>
                  <a:srgbClr val="4B5055"/>
                </a:solidFill>
                <a:latin typeface="Intro Regular" panose="02000000000000000000" pitchFamily="2" charset="77"/>
              </a:rPr>
              <a:t>15-17-årige </a:t>
            </a:r>
            <a:r>
              <a:rPr lang="da-DK" sz="2400" dirty="0">
                <a:solidFill>
                  <a:srgbClr val="4B5055"/>
                </a:solidFill>
                <a:latin typeface="Intro Regular" panose="02000000000000000000" pitchFamily="2" charset="77"/>
              </a:rPr>
              <a:t>ryger hver dag</a:t>
            </a:r>
            <a:r>
              <a:rPr lang="da-DK" sz="2400" dirty="0" smtClean="0">
                <a:solidFill>
                  <a:srgbClr val="4B5055"/>
                </a:solidFill>
                <a:latin typeface="Intro Regular" panose="02000000000000000000" pitchFamily="2" charset="77"/>
              </a:rPr>
              <a:t>?</a:t>
            </a:r>
          </a:p>
          <a:p>
            <a:r>
              <a:rPr lang="da-DK" sz="2400" dirty="0" smtClean="0">
                <a:solidFill>
                  <a:srgbClr val="4B5055"/>
                </a:solidFill>
                <a:latin typeface="Intro Regular" panose="02000000000000000000" pitchFamily="2" charset="77"/>
              </a:rPr>
              <a:t>Hvor mange 15-17-årige ryger engang i mellem? </a:t>
            </a:r>
            <a:endParaRPr lang="da-DK" sz="2400" dirty="0">
              <a:solidFill>
                <a:srgbClr val="4B5055"/>
              </a:solidFill>
              <a:latin typeface="Intro Regular" panose="02000000000000000000" pitchFamily="2" charset="77"/>
            </a:endParaRPr>
          </a:p>
          <a:p>
            <a:r>
              <a:rPr lang="da-DK" sz="2400" dirty="0">
                <a:solidFill>
                  <a:srgbClr val="4B5055"/>
                </a:solidFill>
                <a:latin typeface="Intro Regular" panose="02000000000000000000" pitchFamily="2" charset="77"/>
              </a:rPr>
              <a:t>Har dit barn prøvet at ryge?</a:t>
            </a:r>
          </a:p>
          <a:p>
            <a:endParaRPr lang="da-DK" dirty="0"/>
          </a:p>
          <a:p>
            <a:endParaRPr lang="da-DK" dirty="0"/>
          </a:p>
          <a:p>
            <a:pPr marL="0" indent="0">
              <a:buNone/>
            </a:pPr>
            <a:endParaRPr lang="da-DK" dirty="0"/>
          </a:p>
          <a:p>
            <a:endParaRPr lang="da-DK" dirty="0"/>
          </a:p>
        </p:txBody>
      </p:sp>
      <p:pic>
        <p:nvPicPr>
          <p:cNvPr id="7" name="Pladsholder til indhold 6"/>
          <p:cNvPicPr>
            <a:picLocks noGrp="1" noChangeAspect="1"/>
          </p:cNvPicPr>
          <p:nvPr>
            <p:ph sz="quarter" idx="18"/>
          </p:nvPr>
        </p:nvPicPr>
        <p:blipFill>
          <a:blip r:embed="rId3"/>
          <a:stretch>
            <a:fillRect/>
          </a:stretch>
        </p:blipFill>
        <p:spPr>
          <a:xfrm>
            <a:off x="7393139" y="1942245"/>
            <a:ext cx="3708394" cy="3520708"/>
          </a:xfrm>
          <a:prstGeom prst="rect">
            <a:avLst/>
          </a:prstGeom>
        </p:spPr>
      </p:pic>
      <p:sp>
        <p:nvSpPr>
          <p:cNvPr id="8" name="Rektangel 7"/>
          <p:cNvSpPr/>
          <p:nvPr/>
        </p:nvSpPr>
        <p:spPr>
          <a:xfrm>
            <a:off x="2630783" y="6287943"/>
            <a:ext cx="8451994" cy="307777"/>
          </a:xfrm>
          <a:prstGeom prst="rect">
            <a:avLst/>
          </a:prstGeom>
        </p:spPr>
        <p:txBody>
          <a:bodyPr wrap="none">
            <a:spAutoFit/>
          </a:bodyPr>
          <a:lstStyle/>
          <a:p>
            <a:pPr lvl="0"/>
            <a:r>
              <a:rPr lang="da-DK" sz="1400" dirty="0">
                <a:solidFill>
                  <a:srgbClr val="44546A"/>
                </a:solidFill>
                <a:latin typeface="Intro Light" panose="02000000000000000000" pitchFamily="50" charset="0"/>
              </a:rPr>
              <a:t>Kilde: §RØG – En undersøgelse af tobak, adfærd og regler, </a:t>
            </a:r>
            <a:r>
              <a:rPr lang="da-DK" sz="1400" dirty="0" smtClean="0">
                <a:solidFill>
                  <a:srgbClr val="44546A"/>
                </a:solidFill>
                <a:latin typeface="Intro Light" panose="02000000000000000000" pitchFamily="50" charset="0"/>
              </a:rPr>
              <a:t>2021 </a:t>
            </a:r>
            <a:r>
              <a:rPr lang="da-DK" sz="1400" dirty="0">
                <a:solidFill>
                  <a:srgbClr val="44546A"/>
                </a:solidFill>
                <a:latin typeface="Intro Light" panose="02000000000000000000" pitchFamily="50" charset="0"/>
              </a:rPr>
              <a:t>(</a:t>
            </a:r>
            <a:r>
              <a:rPr lang="da-DK" sz="1400" dirty="0" smtClean="0">
                <a:solidFill>
                  <a:srgbClr val="44546A"/>
                </a:solidFill>
                <a:latin typeface="Intro Light" panose="02000000000000000000" pitchFamily="50" charset="0"/>
              </a:rPr>
              <a:t>Statens Institut for Folkesundhed)</a:t>
            </a:r>
            <a:endParaRPr lang="da-DK" sz="1400" dirty="0">
              <a:solidFill>
                <a:srgbClr val="44546A"/>
              </a:solidFill>
              <a:latin typeface="Intro Light" panose="02000000000000000000" pitchFamily="50" charset="0"/>
            </a:endParaRPr>
          </a:p>
        </p:txBody>
      </p:sp>
      <p:sp>
        <p:nvSpPr>
          <p:cNvPr id="9" name="Rektangel 8"/>
          <p:cNvSpPr/>
          <p:nvPr/>
        </p:nvSpPr>
        <p:spPr>
          <a:xfrm>
            <a:off x="8626172" y="1608138"/>
            <a:ext cx="1397177" cy="369332"/>
          </a:xfrm>
          <a:prstGeom prst="rect">
            <a:avLst/>
          </a:prstGeom>
        </p:spPr>
        <p:txBody>
          <a:bodyPr wrap="none">
            <a:spAutoFit/>
          </a:bodyPr>
          <a:lstStyle/>
          <a:p>
            <a:r>
              <a:rPr lang="da-DK" dirty="0">
                <a:latin typeface="Intro Black" panose="02000000000000000000" pitchFamily="50" charset="0"/>
              </a:rPr>
              <a:t>15-17 årige</a:t>
            </a:r>
            <a:endParaRPr lang="da-DK" dirty="0">
              <a:latin typeface="Intro Black" panose="02000000000000000000" pitchFamily="50" charset="0"/>
            </a:endParaRPr>
          </a:p>
        </p:txBody>
      </p:sp>
    </p:spTree>
    <p:extLst>
      <p:ext uri="{BB962C8B-B14F-4D97-AF65-F5344CB8AC3E}">
        <p14:creationId xmlns:p14="http://schemas.microsoft.com/office/powerpoint/2010/main" val="2769992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dirty="0" smtClean="0">
                <a:solidFill>
                  <a:srgbClr val="FF461E"/>
                </a:solidFill>
                <a:latin typeface="Intro Black" panose="02000000000000000000" pitchFamily="50" charset="0"/>
              </a:rPr>
              <a:t>Hvad er cigaretter? </a:t>
            </a:r>
            <a:endParaRPr lang="da-DK" sz="3600" dirty="0">
              <a:solidFill>
                <a:srgbClr val="FF461E"/>
              </a:solidFill>
              <a:latin typeface="Intro Black" panose="02000000000000000000" pitchFamily="50" charset="0"/>
            </a:endParaRPr>
          </a:p>
        </p:txBody>
      </p:sp>
      <p:sp>
        <p:nvSpPr>
          <p:cNvPr id="3" name="Pladsholder til indhold 2"/>
          <p:cNvSpPr>
            <a:spLocks noGrp="1"/>
          </p:cNvSpPr>
          <p:nvPr>
            <p:ph idx="1"/>
          </p:nvPr>
        </p:nvSpPr>
        <p:spPr/>
        <p:txBody>
          <a:bodyPr/>
          <a:lstStyle/>
          <a:p>
            <a:endParaRPr lang="da-DK" dirty="0"/>
          </a:p>
          <a:p>
            <a:endParaRPr lang="da-DK" dirty="0" smtClean="0"/>
          </a:p>
          <a:p>
            <a:endParaRPr lang="da-DK" dirty="0"/>
          </a:p>
        </p:txBody>
      </p:sp>
      <p:sp>
        <p:nvSpPr>
          <p:cNvPr id="6" name="Pladsholder til indhold 5"/>
          <p:cNvSpPr>
            <a:spLocks noGrp="1"/>
          </p:cNvSpPr>
          <p:nvPr>
            <p:ph idx="15"/>
          </p:nvPr>
        </p:nvSpPr>
        <p:spPr/>
        <p:txBody>
          <a:bodyPr>
            <a:normAutofit/>
          </a:bodyPr>
          <a:lstStyle/>
          <a:p>
            <a:pPr marL="285750" indent="-285750"/>
            <a:r>
              <a:rPr lang="da-DK" sz="1800" dirty="0" smtClean="0">
                <a:latin typeface="Intro Light" panose="02000000000000000000" pitchFamily="50" charset="0"/>
              </a:rPr>
              <a:t>Tobaksrøgen indeholder </a:t>
            </a:r>
            <a:r>
              <a:rPr lang="da-DK" sz="1800" dirty="0" smtClean="0">
                <a:solidFill>
                  <a:srgbClr val="FF0000"/>
                </a:solidFill>
                <a:latin typeface="Intro Light" panose="02000000000000000000" pitchFamily="50" charset="0"/>
              </a:rPr>
              <a:t>7000</a:t>
            </a:r>
            <a:r>
              <a:rPr lang="da-DK" sz="1800" dirty="0" smtClean="0">
                <a:latin typeface="Intro Light" panose="02000000000000000000" pitchFamily="50" charset="0"/>
              </a:rPr>
              <a:t> forskellige stoffer. </a:t>
            </a:r>
            <a:r>
              <a:rPr lang="da-DK" sz="1800" dirty="0" smtClean="0">
                <a:solidFill>
                  <a:srgbClr val="FF0000"/>
                </a:solidFill>
                <a:latin typeface="Intro Light" panose="02000000000000000000" pitchFamily="50" charset="0"/>
              </a:rPr>
              <a:t>70</a:t>
            </a:r>
            <a:r>
              <a:rPr lang="da-DK" sz="1800" dirty="0" smtClean="0">
                <a:latin typeface="Intro Light" panose="02000000000000000000" pitchFamily="50" charset="0"/>
              </a:rPr>
              <a:t> af dem er kræftfremkaldende. </a:t>
            </a:r>
          </a:p>
          <a:p>
            <a:pPr marL="285750" indent="-285750"/>
            <a:r>
              <a:rPr lang="da-DK" sz="1800" dirty="0" smtClean="0">
                <a:latin typeface="Intro Light" panose="02000000000000000000" pitchFamily="50" charset="0"/>
              </a:rPr>
              <a:t>Mere end </a:t>
            </a:r>
            <a:r>
              <a:rPr lang="da-DK" sz="1800" dirty="0" smtClean="0">
                <a:solidFill>
                  <a:srgbClr val="FF0000"/>
                </a:solidFill>
                <a:latin typeface="Intro Light" panose="02000000000000000000" pitchFamily="50" charset="0"/>
              </a:rPr>
              <a:t>80</a:t>
            </a:r>
            <a:r>
              <a:rPr lang="da-DK" sz="1800" dirty="0" smtClean="0">
                <a:latin typeface="Intro Light" panose="02000000000000000000" pitchFamily="50" charset="0"/>
              </a:rPr>
              <a:t> procent af røgen er usynligt og lugtfri</a:t>
            </a:r>
            <a:endParaRPr lang="da-DK" sz="1800" dirty="0">
              <a:latin typeface="Intro Light" panose="02000000000000000000" pitchFamily="50" charset="0"/>
            </a:endParaRPr>
          </a:p>
          <a:p>
            <a:pPr marL="0" indent="0">
              <a:buNone/>
            </a:pPr>
            <a:endParaRPr lang="da-DK" sz="1600" dirty="0"/>
          </a:p>
          <a:p>
            <a:endParaRPr lang="da-DK" dirty="0"/>
          </a:p>
        </p:txBody>
      </p:sp>
      <p:pic>
        <p:nvPicPr>
          <p:cNvPr id="4" name="Bille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8103" y="1690688"/>
            <a:ext cx="3934756" cy="3934756"/>
          </a:xfrm>
          <a:prstGeom prst="rect">
            <a:avLst/>
          </a:prstGeom>
        </p:spPr>
      </p:pic>
    </p:spTree>
    <p:extLst>
      <p:ext uri="{BB962C8B-B14F-4D97-AF65-F5344CB8AC3E}">
        <p14:creationId xmlns:p14="http://schemas.microsoft.com/office/powerpoint/2010/main" val="3210815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p:cNvSpPr>
            <a:spLocks noGrp="1"/>
          </p:cNvSpPr>
          <p:nvPr>
            <p:ph type="body" sz="quarter" idx="19"/>
          </p:nvPr>
        </p:nvSpPr>
        <p:spPr>
          <a:xfrm>
            <a:off x="3431807" y="2027578"/>
            <a:ext cx="2376000" cy="4569991"/>
          </a:xfrm>
        </p:spPr>
        <p:txBody>
          <a:bodyPr>
            <a:normAutofit/>
          </a:bodyPr>
          <a:lstStyle/>
          <a:p>
            <a:pPr marL="285750" indent="-285750">
              <a:buFont typeface="Arial" panose="020B0604020202020204" pitchFamily="34" charset="0"/>
              <a:buChar char="•"/>
            </a:pPr>
            <a:r>
              <a:rPr lang="da-DK" dirty="0">
                <a:latin typeface="Intro Regular" panose="02000000000000000000" pitchFamily="2" charset="77"/>
              </a:rPr>
              <a:t>Mistanke om, at det øger risikoen for rygestart </a:t>
            </a:r>
          </a:p>
          <a:p>
            <a:pPr marL="285750" indent="-285750">
              <a:buFont typeface="Arial" panose="020B0604020202020204" pitchFamily="34" charset="0"/>
              <a:buChar char="•"/>
            </a:pPr>
            <a:r>
              <a:rPr lang="da-DK" dirty="0">
                <a:latin typeface="Intro Regular" panose="02000000000000000000" pitchFamily="2" charset="77"/>
              </a:rPr>
              <a:t>Vi ved endnu ikke, hvor skadelige de er (men der er fundet kræftfremkaldende stoffer i dem)</a:t>
            </a:r>
          </a:p>
          <a:p>
            <a:pPr marL="285750" indent="-285750">
              <a:buFont typeface="Arial" panose="020B0604020202020204" pitchFamily="34" charset="0"/>
              <a:buChar char="•"/>
            </a:pPr>
            <a:r>
              <a:rPr lang="da-DK" dirty="0">
                <a:latin typeface="Intro Regular" panose="02000000000000000000" pitchFamily="2" charset="77"/>
              </a:rPr>
              <a:t>Partikler, smagsstoffer, tungmetaller og olier er problematiske</a:t>
            </a:r>
          </a:p>
          <a:p>
            <a:pPr marL="285750" indent="-285750">
              <a:buFont typeface="Arial" panose="020B0604020202020204" pitchFamily="34" charset="0"/>
              <a:buChar char="•"/>
            </a:pPr>
            <a:r>
              <a:rPr lang="da-DK" dirty="0">
                <a:latin typeface="Intro Regular" panose="02000000000000000000" pitchFamily="2" charset="77"/>
              </a:rPr>
              <a:t>Tusindvis af mærker og smage </a:t>
            </a:r>
            <a:r>
              <a:rPr lang="da-DK" dirty="0">
                <a:latin typeface="Intro Regular" panose="02000000000000000000" pitchFamily="2" charset="77"/>
                <a:sym typeface="Wingdings" panose="05000000000000000000" pitchFamily="2" charset="2"/>
              </a:rPr>
              <a:t> ny lov med kun smag af mentol og tobak</a:t>
            </a:r>
          </a:p>
          <a:p>
            <a:pPr marL="285750" indent="-285750">
              <a:buFont typeface="Arial" panose="020B0604020202020204" pitchFamily="34" charset="0"/>
              <a:buChar char="•"/>
            </a:pPr>
            <a:endParaRPr lang="da-DK" sz="1400" dirty="0">
              <a:solidFill>
                <a:srgbClr val="000000"/>
              </a:solidFill>
              <a:sym typeface="Wingdings" panose="05000000000000000000" pitchFamily="2" charset="2"/>
            </a:endParaRPr>
          </a:p>
          <a:p>
            <a:pPr marL="285750" indent="-285750">
              <a:buFont typeface="Arial" panose="020B0604020202020204" pitchFamily="34" charset="0"/>
              <a:buChar char="•"/>
            </a:pPr>
            <a:endParaRPr lang="da-DK" dirty="0">
              <a:sym typeface="Wingdings" panose="05000000000000000000" pitchFamily="2" charset="2"/>
            </a:endParaRPr>
          </a:p>
          <a:p>
            <a:pPr marL="285750" indent="-285750">
              <a:buFont typeface="Arial" panose="020B0604020202020204" pitchFamily="34" charset="0"/>
              <a:buChar char="•"/>
            </a:pPr>
            <a:endParaRPr lang="da-DK" dirty="0"/>
          </a:p>
        </p:txBody>
      </p:sp>
      <p:sp>
        <p:nvSpPr>
          <p:cNvPr id="5" name="Pladsholder til tekst 4"/>
          <p:cNvSpPr>
            <a:spLocks noGrp="1"/>
          </p:cNvSpPr>
          <p:nvPr>
            <p:ph type="body" sz="quarter" idx="21"/>
          </p:nvPr>
        </p:nvSpPr>
        <p:spPr>
          <a:xfrm>
            <a:off x="3431808" y="1454833"/>
            <a:ext cx="2376000" cy="292100"/>
          </a:xfrm>
        </p:spPr>
        <p:txBody>
          <a:bodyPr>
            <a:normAutofit fontScale="85000" lnSpcReduction="10000"/>
          </a:bodyPr>
          <a:lstStyle/>
          <a:p>
            <a:r>
              <a:rPr lang="da-DK" sz="1800" dirty="0" smtClean="0">
                <a:solidFill>
                  <a:srgbClr val="FF461E"/>
                </a:solidFill>
                <a:latin typeface="Intro Regular" panose="02000000000000000000" pitchFamily="2" charset="77"/>
              </a:rPr>
              <a:t>E-cigaretter/</a:t>
            </a:r>
            <a:r>
              <a:rPr lang="da-DK" sz="1800" dirty="0" err="1" smtClean="0">
                <a:solidFill>
                  <a:srgbClr val="FF461E"/>
                </a:solidFill>
                <a:latin typeface="Intro Regular" panose="02000000000000000000" pitchFamily="2" charset="77"/>
              </a:rPr>
              <a:t>Puff</a:t>
            </a:r>
            <a:r>
              <a:rPr lang="da-DK" sz="1800" dirty="0" smtClean="0">
                <a:solidFill>
                  <a:srgbClr val="FF461E"/>
                </a:solidFill>
                <a:latin typeface="Intro Regular" panose="02000000000000000000" pitchFamily="2" charset="77"/>
              </a:rPr>
              <a:t> bars</a:t>
            </a:r>
            <a:endParaRPr lang="da-DK" sz="1800" dirty="0">
              <a:solidFill>
                <a:srgbClr val="FF461E"/>
              </a:solidFill>
              <a:latin typeface="Intro Regular" panose="02000000000000000000" pitchFamily="2" charset="77"/>
            </a:endParaRPr>
          </a:p>
        </p:txBody>
      </p:sp>
      <p:sp>
        <p:nvSpPr>
          <p:cNvPr id="6" name="Pladsholder til tekst 5"/>
          <p:cNvSpPr>
            <a:spLocks noGrp="1"/>
          </p:cNvSpPr>
          <p:nvPr>
            <p:ph type="body" sz="quarter" idx="22"/>
          </p:nvPr>
        </p:nvSpPr>
        <p:spPr>
          <a:xfrm>
            <a:off x="479425" y="1916976"/>
            <a:ext cx="2376000" cy="4380616"/>
          </a:xfrm>
        </p:spPr>
        <p:txBody>
          <a:bodyPr>
            <a:normAutofit/>
          </a:bodyPr>
          <a:lstStyle/>
          <a:p>
            <a:pPr marL="285750" indent="-285750">
              <a:buFont typeface="Arial" panose="020B0604020202020204" pitchFamily="34" charset="0"/>
              <a:buChar char="•"/>
            </a:pPr>
            <a:r>
              <a:rPr lang="da-DK" dirty="0">
                <a:latin typeface="Intro Regular" panose="02000000000000000000" pitchFamily="2" charset="77"/>
              </a:rPr>
              <a:t>Samme skadelige stoffer som i cigaretter</a:t>
            </a:r>
          </a:p>
          <a:p>
            <a:pPr marL="285750" indent="-285750">
              <a:buFont typeface="Arial" panose="020B0604020202020204" pitchFamily="34" charset="0"/>
              <a:buChar char="•"/>
            </a:pPr>
            <a:r>
              <a:rPr lang="da-DK" dirty="0" smtClean="0">
                <a:latin typeface="Intro Regular" panose="02000000000000000000" pitchFamily="2" charset="77"/>
              </a:rPr>
              <a:t>Uhygiejnisk </a:t>
            </a:r>
            <a:endParaRPr lang="da-DK" dirty="0">
              <a:latin typeface="Intro Regular" panose="02000000000000000000" pitchFamily="2" charset="77"/>
            </a:endParaRPr>
          </a:p>
          <a:p>
            <a:pPr marL="285750" indent="-285750">
              <a:buFont typeface="Arial" panose="020B0604020202020204" pitchFamily="34" charset="0"/>
              <a:buChar char="•"/>
            </a:pPr>
            <a:r>
              <a:rPr lang="da-DK" dirty="0">
                <a:latin typeface="Intro Regular" panose="02000000000000000000" pitchFamily="2" charset="77"/>
              </a:rPr>
              <a:t>Kan føre til cigaretrygning </a:t>
            </a:r>
          </a:p>
          <a:p>
            <a:pPr marL="285750" indent="-285750">
              <a:buFont typeface="Arial" panose="020B0604020202020204" pitchFamily="34" charset="0"/>
              <a:buChar char="•"/>
            </a:pPr>
            <a:r>
              <a:rPr lang="da-DK" dirty="0">
                <a:latin typeface="Intro Regular" panose="02000000000000000000" pitchFamily="2" charset="77"/>
              </a:rPr>
              <a:t>Social afhængighed mere end fysisk </a:t>
            </a:r>
          </a:p>
          <a:p>
            <a:endParaRPr lang="da-DK" dirty="0"/>
          </a:p>
        </p:txBody>
      </p:sp>
      <p:sp>
        <p:nvSpPr>
          <p:cNvPr id="7" name="Pladsholder til tekst 6"/>
          <p:cNvSpPr>
            <a:spLocks noGrp="1"/>
          </p:cNvSpPr>
          <p:nvPr>
            <p:ph type="body" sz="quarter" idx="24"/>
          </p:nvPr>
        </p:nvSpPr>
        <p:spPr>
          <a:xfrm>
            <a:off x="479425" y="1454833"/>
            <a:ext cx="2376000" cy="292100"/>
          </a:xfrm>
        </p:spPr>
        <p:txBody>
          <a:bodyPr>
            <a:normAutofit fontScale="92500" lnSpcReduction="20000"/>
          </a:bodyPr>
          <a:lstStyle/>
          <a:p>
            <a:r>
              <a:rPr lang="da-DK" sz="1800" dirty="0">
                <a:solidFill>
                  <a:srgbClr val="FF461E"/>
                </a:solidFill>
                <a:latin typeface="Intro Regular" panose="02000000000000000000" pitchFamily="2" charset="77"/>
              </a:rPr>
              <a:t>Vandpibe</a:t>
            </a:r>
            <a:r>
              <a:rPr lang="da-DK" dirty="0"/>
              <a:t> </a:t>
            </a:r>
          </a:p>
        </p:txBody>
      </p:sp>
      <p:sp>
        <p:nvSpPr>
          <p:cNvPr id="8" name="Pladsholder til tekst 7"/>
          <p:cNvSpPr>
            <a:spLocks noGrp="1"/>
          </p:cNvSpPr>
          <p:nvPr>
            <p:ph type="body" sz="quarter" idx="25"/>
          </p:nvPr>
        </p:nvSpPr>
        <p:spPr>
          <a:xfrm>
            <a:off x="9261231" y="2050728"/>
            <a:ext cx="2451344" cy="2943303"/>
          </a:xfrm>
        </p:spPr>
        <p:txBody>
          <a:bodyPr>
            <a:normAutofit/>
          </a:bodyPr>
          <a:lstStyle/>
          <a:p>
            <a:r>
              <a:rPr lang="da-DK" dirty="0">
                <a:latin typeface="Intro Regular" panose="02000000000000000000" pitchFamily="2" charset="77"/>
              </a:rPr>
              <a:t>Fælles er, at de alle indeholder </a:t>
            </a:r>
            <a:r>
              <a:rPr lang="da-DK" dirty="0">
                <a:solidFill>
                  <a:srgbClr val="FF461E"/>
                </a:solidFill>
                <a:latin typeface="Intro Regular" panose="02000000000000000000" pitchFamily="2" charset="77"/>
              </a:rPr>
              <a:t>nikotin</a:t>
            </a:r>
            <a:r>
              <a:rPr lang="da-DK" dirty="0">
                <a:latin typeface="Intro Regular" panose="02000000000000000000" pitchFamily="2" charset="77"/>
              </a:rPr>
              <a:t>, der er skadeligt for børn og unges hjerner, og gør dem fortrolige med nikotin. </a:t>
            </a:r>
            <a:endParaRPr lang="da-DK" dirty="0">
              <a:solidFill>
                <a:schemeClr val="tx1"/>
              </a:solidFill>
              <a:latin typeface="Intro Regular" panose="02000000000000000000" pitchFamily="2" charset="77"/>
            </a:endParaRPr>
          </a:p>
        </p:txBody>
      </p:sp>
      <p:sp>
        <p:nvSpPr>
          <p:cNvPr id="10" name="Pladsholder til tekst 9"/>
          <p:cNvSpPr>
            <a:spLocks noGrp="1"/>
          </p:cNvSpPr>
          <p:nvPr>
            <p:ph type="body" sz="quarter" idx="28"/>
          </p:nvPr>
        </p:nvSpPr>
        <p:spPr>
          <a:xfrm>
            <a:off x="6384189" y="2016004"/>
            <a:ext cx="2376000" cy="2997200"/>
          </a:xfrm>
        </p:spPr>
        <p:txBody>
          <a:bodyPr>
            <a:noAutofit/>
          </a:bodyPr>
          <a:lstStyle/>
          <a:p>
            <a:pPr marL="285750" lvl="0" indent="-285750">
              <a:buClr>
                <a:srgbClr val="F0001D"/>
              </a:buClr>
              <a:buFont typeface="Arial" panose="020B0604020202020204" pitchFamily="34" charset="0"/>
              <a:buChar char="•"/>
            </a:pPr>
            <a:r>
              <a:rPr lang="da-DK" dirty="0">
                <a:latin typeface="Intro Regular" panose="02000000000000000000" pitchFamily="2" charset="77"/>
              </a:rPr>
              <a:t>Mund og tænder: Ætser tandkød, misfarver tænderne og får tandkødet til at trække sig tilbage</a:t>
            </a:r>
          </a:p>
          <a:p>
            <a:pPr marL="285750" lvl="0" indent="-285750">
              <a:spcBef>
                <a:spcPts val="1200"/>
              </a:spcBef>
              <a:buClr>
                <a:srgbClr val="F0001D"/>
              </a:buClr>
              <a:buFont typeface="Arial" panose="020B0604020202020204" pitchFamily="34" charset="0"/>
              <a:buChar char="•"/>
              <a:defRPr/>
            </a:pPr>
            <a:r>
              <a:rPr lang="da-DK" dirty="0">
                <a:latin typeface="Intro Regular" panose="02000000000000000000" pitchFamily="2" charset="77"/>
              </a:rPr>
              <a:t>Høj koncentration af nikotin</a:t>
            </a:r>
          </a:p>
          <a:p>
            <a:pPr marL="285750" lvl="0" indent="-285750">
              <a:spcBef>
                <a:spcPts val="1200"/>
              </a:spcBef>
              <a:buClr>
                <a:srgbClr val="F0001D"/>
              </a:buClr>
              <a:buFont typeface="Arial" panose="020B0604020202020204" pitchFamily="34" charset="0"/>
              <a:buChar char="•"/>
              <a:defRPr/>
            </a:pPr>
            <a:r>
              <a:rPr lang="da-DK" dirty="0" smtClean="0">
                <a:latin typeface="Intro Regular" panose="02000000000000000000" pitchFamily="2" charset="77"/>
              </a:rPr>
              <a:t>Findes </a:t>
            </a:r>
            <a:r>
              <a:rPr lang="da-DK" dirty="0">
                <a:latin typeface="Intro Regular" panose="02000000000000000000" pitchFamily="2" charset="77"/>
              </a:rPr>
              <a:t>i form af svensk snus, tyggetobak og nikotinposer </a:t>
            </a:r>
          </a:p>
        </p:txBody>
      </p:sp>
      <p:sp>
        <p:nvSpPr>
          <p:cNvPr id="11" name="Pladsholder til tekst 10"/>
          <p:cNvSpPr>
            <a:spLocks noGrp="1"/>
          </p:cNvSpPr>
          <p:nvPr>
            <p:ph type="body" sz="quarter" idx="30"/>
          </p:nvPr>
        </p:nvSpPr>
        <p:spPr>
          <a:xfrm>
            <a:off x="6558922" y="1387594"/>
            <a:ext cx="2376000" cy="292100"/>
          </a:xfrm>
        </p:spPr>
        <p:txBody>
          <a:bodyPr>
            <a:normAutofit fontScale="92500" lnSpcReduction="20000"/>
          </a:bodyPr>
          <a:lstStyle/>
          <a:p>
            <a:r>
              <a:rPr lang="da-DK" sz="1800" dirty="0" smtClean="0">
                <a:solidFill>
                  <a:srgbClr val="FF461E"/>
                </a:solidFill>
                <a:latin typeface="Intro Regular" panose="02000000000000000000" pitchFamily="2" charset="77"/>
              </a:rPr>
              <a:t>Snus/nikot</a:t>
            </a:r>
            <a:r>
              <a:rPr lang="da-DK" sz="1800" dirty="0" smtClean="0">
                <a:solidFill>
                  <a:srgbClr val="FF461E"/>
                </a:solidFill>
                <a:latin typeface="Intro Regular" panose="02000000000000000000" pitchFamily="2" charset="77"/>
              </a:rPr>
              <a:t>inposer</a:t>
            </a:r>
            <a:endParaRPr lang="da-DK" sz="1800" dirty="0">
              <a:solidFill>
                <a:srgbClr val="FF461E"/>
              </a:solidFill>
              <a:latin typeface="Intro Regular" panose="02000000000000000000" pitchFamily="2" charset="77"/>
            </a:endParaRPr>
          </a:p>
        </p:txBody>
      </p:sp>
      <p:pic>
        <p:nvPicPr>
          <p:cNvPr id="12" name="Billed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5574" y="708326"/>
            <a:ext cx="1644661" cy="685916"/>
          </a:xfrm>
          <a:prstGeom prst="rect">
            <a:avLst/>
          </a:prstGeom>
        </p:spPr>
      </p:pic>
      <p:pic>
        <p:nvPicPr>
          <p:cNvPr id="13" name="Billed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5815" y="944363"/>
            <a:ext cx="1223984" cy="510470"/>
          </a:xfrm>
          <a:prstGeom prst="rect">
            <a:avLst/>
          </a:prstGeom>
        </p:spPr>
      </p:pic>
      <p:pic>
        <p:nvPicPr>
          <p:cNvPr id="14" name="Billede 13"/>
          <p:cNvPicPr>
            <a:picLocks noChangeAspect="1"/>
          </p:cNvPicPr>
          <p:nvPr/>
        </p:nvPicPr>
        <p:blipFill rotWithShape="1">
          <a:blip r:embed="rId5"/>
          <a:srcRect l="1" r="10147" b="-3056"/>
          <a:stretch/>
        </p:blipFill>
        <p:spPr>
          <a:xfrm>
            <a:off x="1667425" y="1065741"/>
            <a:ext cx="297732" cy="815386"/>
          </a:xfrm>
          <a:prstGeom prst="rect">
            <a:avLst/>
          </a:prstGeom>
        </p:spPr>
      </p:pic>
    </p:spTree>
    <p:extLst>
      <p:ext uri="{BB962C8B-B14F-4D97-AF65-F5344CB8AC3E}">
        <p14:creationId xmlns:p14="http://schemas.microsoft.com/office/powerpoint/2010/main" val="3001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
                                            <p:txEl>
                                              <p:pRg st="1" end="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itle 2">
            <a:extLst>
              <a:ext uri="{FF2B5EF4-FFF2-40B4-BE49-F238E27FC236}">
                <a16:creationId xmlns:a16="http://schemas.microsoft.com/office/drawing/2014/main" id="{C1ACDBCF-6139-004E-9305-CB61ED509E38}"/>
              </a:ext>
            </a:extLst>
          </p:cNvPr>
          <p:cNvSpPr txBox="1">
            <a:spLocks/>
          </p:cNvSpPr>
          <p:nvPr/>
        </p:nvSpPr>
        <p:spPr>
          <a:xfrm>
            <a:off x="1099393" y="1790401"/>
            <a:ext cx="2482007" cy="4480235"/>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2000" dirty="0">
                <a:solidFill>
                  <a:srgbClr val="FF461E"/>
                </a:solidFill>
                <a:latin typeface="Intro Regular" panose="02000000000000000000" pitchFamily="2" charset="77"/>
                <a:ea typeface="FoundrySans-Normal" charset="0"/>
                <a:cs typeface="FoundrySans-Normal" charset="0"/>
              </a:rPr>
              <a:t>FORVENTNINGER</a:t>
            </a:r>
          </a:p>
          <a:p>
            <a:pPr algn="l">
              <a:lnSpc>
                <a:spcPct val="100000"/>
              </a:lnSpc>
            </a:pPr>
            <a:r>
              <a:rPr lang="da-DK" sz="1800" dirty="0">
                <a:solidFill>
                  <a:srgbClr val="4B5055"/>
                </a:solidFill>
                <a:latin typeface="Intro Regular" panose="02000000000000000000" pitchFamily="2" charset="77"/>
                <a:ea typeface="FoundrySans-Normal" charset="0"/>
                <a:cs typeface="FoundrySans-Normal" charset="0"/>
              </a:rPr>
              <a:t>Unge forventer, at deres forældre blander sig i deres rygevaner.</a:t>
            </a:r>
          </a:p>
          <a:p>
            <a:pPr algn="l">
              <a:lnSpc>
                <a:spcPct val="100000"/>
              </a:lnSpc>
            </a:pPr>
            <a:endParaRPr lang="da-DK" sz="1800" dirty="0">
              <a:solidFill>
                <a:srgbClr val="4B5055"/>
              </a:solidFill>
              <a:latin typeface="Intro Regular" panose="02000000000000000000" pitchFamily="2" charset="77"/>
              <a:ea typeface="FoundrySans-Normal" charset="0"/>
              <a:cs typeface="FoundrySans-Normal" charset="0"/>
            </a:endParaRPr>
          </a:p>
          <a:p>
            <a:pPr algn="l">
              <a:lnSpc>
                <a:spcPct val="100000"/>
              </a:lnSpc>
            </a:pPr>
            <a:r>
              <a:rPr lang="da-DK" sz="1800" dirty="0">
                <a:solidFill>
                  <a:srgbClr val="4B5055"/>
                </a:solidFill>
                <a:latin typeface="Intro Regular" panose="02000000000000000000" pitchFamily="2" charset="77"/>
                <a:ea typeface="FoundrySans-Normal" charset="0"/>
                <a:cs typeface="FoundrySans-Normal" charset="0"/>
              </a:rPr>
              <a:t>Unge, der forventer en negativ reaktion fra deres forældre, hvis de ryger, ryger sjældnere end andre unge.</a:t>
            </a:r>
          </a:p>
          <a:p>
            <a:pPr algn="l">
              <a:lnSpc>
                <a:spcPct val="100000"/>
              </a:lnSpc>
            </a:pPr>
            <a:endParaRPr lang="da-DK" sz="1800" dirty="0">
              <a:solidFill>
                <a:srgbClr val="5E5E5E"/>
              </a:solidFill>
              <a:latin typeface="Calibri" panose="020F0502020204030204"/>
              <a:ea typeface="FoundrySans-Normal" charset="0"/>
              <a:cs typeface="FoundrySans-Normal" charset="0"/>
            </a:endParaRPr>
          </a:p>
          <a:p>
            <a:pPr algn="l">
              <a:lnSpc>
                <a:spcPct val="100000"/>
              </a:lnSpc>
            </a:pPr>
            <a:endParaRPr lang="en-US" sz="1400" dirty="0">
              <a:solidFill>
                <a:srgbClr val="414041"/>
              </a:solidFill>
              <a:latin typeface="FoundrySans-Normal" charset="0"/>
              <a:ea typeface="FoundrySans-Normal" charset="0"/>
              <a:cs typeface="FoundrySans-Normal" charset="0"/>
            </a:endParaRPr>
          </a:p>
          <a:p>
            <a:pPr algn="l">
              <a:lnSpc>
                <a:spcPct val="100000"/>
              </a:lnSpc>
            </a:pPr>
            <a:endParaRPr lang="en-US" sz="1400" dirty="0">
              <a:solidFill>
                <a:srgbClr val="FF1D23"/>
              </a:solidFill>
              <a:latin typeface="FoundrySans-Normal" charset="0"/>
              <a:ea typeface="FoundrySans-Normal" charset="0"/>
              <a:cs typeface="FoundrySans-Normal" charset="0"/>
            </a:endParaRPr>
          </a:p>
        </p:txBody>
      </p:sp>
      <p:sp>
        <p:nvSpPr>
          <p:cNvPr id="23" name="Subtitle 2">
            <a:extLst>
              <a:ext uri="{FF2B5EF4-FFF2-40B4-BE49-F238E27FC236}">
                <a16:creationId xmlns:a16="http://schemas.microsoft.com/office/drawing/2014/main" id="{53957871-7464-DF4F-9604-403CA6AC88C8}"/>
              </a:ext>
            </a:extLst>
          </p:cNvPr>
          <p:cNvSpPr txBox="1">
            <a:spLocks/>
          </p:cNvSpPr>
          <p:nvPr/>
        </p:nvSpPr>
        <p:spPr>
          <a:xfrm>
            <a:off x="1099394" y="4169018"/>
            <a:ext cx="2358699" cy="734594"/>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0"/>
              </a:lnSpc>
            </a:pPr>
            <a:endParaRPr lang="en-US" sz="1400" dirty="0">
              <a:solidFill>
                <a:srgbClr val="FF1D23"/>
              </a:solidFill>
              <a:latin typeface="Calibri" panose="020F0502020204030204"/>
              <a:ea typeface="FoundrySans-Normal" charset="0"/>
              <a:cs typeface="FoundrySans-Normal" charset="0"/>
            </a:endParaRPr>
          </a:p>
          <a:p>
            <a:pPr algn="l">
              <a:lnSpc>
                <a:spcPts val="1370"/>
              </a:lnSpc>
            </a:pPr>
            <a:endParaRPr lang="en-US" sz="1400" dirty="0">
              <a:solidFill>
                <a:srgbClr val="414041"/>
              </a:solidFill>
              <a:latin typeface="FoundrySans-Normal" charset="0"/>
              <a:ea typeface="FoundrySans-Normal" charset="0"/>
              <a:cs typeface="FoundrySans-Normal" charset="0"/>
            </a:endParaRPr>
          </a:p>
          <a:p>
            <a:pPr algn="l">
              <a:lnSpc>
                <a:spcPts val="1370"/>
              </a:lnSpc>
            </a:pPr>
            <a:endParaRPr lang="en-US" sz="1400" dirty="0">
              <a:solidFill>
                <a:srgbClr val="FF1D23"/>
              </a:solidFill>
              <a:latin typeface="FoundrySans-Normal" charset="0"/>
              <a:ea typeface="FoundrySans-Normal" charset="0"/>
              <a:cs typeface="FoundrySans-Normal" charset="0"/>
            </a:endParaRPr>
          </a:p>
        </p:txBody>
      </p:sp>
      <p:sp>
        <p:nvSpPr>
          <p:cNvPr id="24" name="Subtitle 2">
            <a:extLst>
              <a:ext uri="{FF2B5EF4-FFF2-40B4-BE49-F238E27FC236}">
                <a16:creationId xmlns:a16="http://schemas.microsoft.com/office/drawing/2014/main" id="{9E790F79-18A9-E14B-BD06-932D978AA0D6}"/>
              </a:ext>
            </a:extLst>
          </p:cNvPr>
          <p:cNvSpPr txBox="1">
            <a:spLocks/>
          </p:cNvSpPr>
          <p:nvPr/>
        </p:nvSpPr>
        <p:spPr>
          <a:xfrm>
            <a:off x="5130094" y="1790401"/>
            <a:ext cx="2976676" cy="4424835"/>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2000" dirty="0">
                <a:solidFill>
                  <a:srgbClr val="FF461E"/>
                </a:solidFill>
                <a:latin typeface="Intro Regular" panose="02000000000000000000" pitchFamily="2" charset="77"/>
                <a:ea typeface="FoundrySans-Normal" charset="0"/>
                <a:cs typeface="Calibri Light" panose="020F0302020204030204" pitchFamily="34" charset="0"/>
              </a:rPr>
              <a:t>DIALOG OG RAMMER</a:t>
            </a:r>
          </a:p>
          <a:p>
            <a:pPr algn="l">
              <a:lnSpc>
                <a:spcPct val="100000"/>
              </a:lnSpc>
            </a:pPr>
            <a:r>
              <a:rPr lang="da-DK" sz="1800" dirty="0">
                <a:solidFill>
                  <a:srgbClr val="4B5055"/>
                </a:solidFill>
                <a:latin typeface="Intro Regular" panose="02000000000000000000" pitchFamily="2" charset="77"/>
                <a:ea typeface="FoundrySans-Normal" charset="0"/>
                <a:cs typeface="FoundrySans-Normal" charset="0"/>
              </a:rPr>
              <a:t>Interesse og åben dialog kombineret med klare rammer er med til at forebygge rygestart.</a:t>
            </a:r>
          </a:p>
          <a:p>
            <a:pPr algn="l">
              <a:lnSpc>
                <a:spcPct val="100000"/>
              </a:lnSpc>
            </a:pPr>
            <a:endParaRPr lang="da-DK" sz="1800" dirty="0">
              <a:solidFill>
                <a:srgbClr val="4B5055"/>
              </a:solidFill>
              <a:latin typeface="Intro Regular" panose="02000000000000000000" pitchFamily="2" charset="77"/>
              <a:ea typeface="FoundrySans-Normal" charset="0"/>
              <a:cs typeface="Calibri Light" panose="020F0302020204030204" pitchFamily="34" charset="0"/>
            </a:endParaRPr>
          </a:p>
          <a:p>
            <a:pPr algn="l">
              <a:lnSpc>
                <a:spcPct val="100000"/>
              </a:lnSpc>
            </a:pPr>
            <a:r>
              <a:rPr lang="da-DK" sz="1800" dirty="0">
                <a:solidFill>
                  <a:srgbClr val="4B5055"/>
                </a:solidFill>
                <a:latin typeface="Intro Regular" panose="02000000000000000000" pitchFamily="2" charset="77"/>
                <a:ea typeface="FoundrySans-Normal" charset="0"/>
                <a:cs typeface="Calibri Light" panose="020F0302020204030204" pitchFamily="34" charset="0"/>
              </a:rPr>
              <a:t>Unge har større chance for at holde sig røgfri, hvis deres forældre taler med dem om rygning og følger med i deres og vennernes erfaringer med tobak.</a:t>
            </a:r>
          </a:p>
          <a:p>
            <a:pPr algn="l">
              <a:lnSpc>
                <a:spcPct val="100000"/>
              </a:lnSpc>
            </a:pPr>
            <a:endParaRPr lang="en-US" sz="1400" dirty="0">
              <a:solidFill>
                <a:srgbClr val="414041"/>
              </a:solidFill>
              <a:latin typeface="+mj-lt"/>
              <a:ea typeface="FoundrySans-Normal" charset="0"/>
              <a:cs typeface="FoundrySans-Normal" charset="0"/>
            </a:endParaRPr>
          </a:p>
          <a:p>
            <a:pPr algn="l">
              <a:lnSpc>
                <a:spcPct val="100000"/>
              </a:lnSpc>
            </a:pPr>
            <a:endParaRPr lang="en-US" sz="1400" dirty="0">
              <a:solidFill>
                <a:srgbClr val="FF1D23"/>
              </a:solidFill>
              <a:latin typeface="+mj-lt"/>
              <a:ea typeface="FoundrySans-Normal" charset="0"/>
              <a:cs typeface="FoundrySans-Normal" charset="0"/>
            </a:endParaRPr>
          </a:p>
        </p:txBody>
      </p:sp>
      <p:sp>
        <p:nvSpPr>
          <p:cNvPr id="25" name="Subtitle 2">
            <a:extLst>
              <a:ext uri="{FF2B5EF4-FFF2-40B4-BE49-F238E27FC236}">
                <a16:creationId xmlns:a16="http://schemas.microsoft.com/office/drawing/2014/main" id="{D2131918-50B2-0449-9D66-39298D59C94C}"/>
              </a:ext>
            </a:extLst>
          </p:cNvPr>
          <p:cNvSpPr txBox="1">
            <a:spLocks/>
          </p:cNvSpPr>
          <p:nvPr/>
        </p:nvSpPr>
        <p:spPr>
          <a:xfrm>
            <a:off x="8877991" y="1790401"/>
            <a:ext cx="2475809" cy="2375043"/>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2000" dirty="0">
                <a:solidFill>
                  <a:srgbClr val="FF461E"/>
                </a:solidFill>
                <a:latin typeface="Intro Regular" panose="02000000000000000000" pitchFamily="2" charset="77"/>
                <a:ea typeface="FoundrySans-Normal" charset="0"/>
                <a:cs typeface="FoundrySans-Normal" charset="0"/>
              </a:rPr>
              <a:t>BETYDNING</a:t>
            </a:r>
          </a:p>
          <a:p>
            <a:pPr algn="l">
              <a:lnSpc>
                <a:spcPct val="100000"/>
              </a:lnSpc>
            </a:pPr>
            <a:r>
              <a:rPr lang="da-DK" sz="1800" dirty="0">
                <a:solidFill>
                  <a:srgbClr val="4B5055"/>
                </a:solidFill>
                <a:latin typeface="Intro Regular" panose="02000000000000000000" pitchFamily="2" charset="77"/>
                <a:ea typeface="FoundrySans-Normal" charset="0"/>
                <a:cs typeface="FoundrySans-Normal" charset="0"/>
              </a:rPr>
              <a:t>Forældre kan gøre en stor forskel i forhold til, om den unge begynder at ryge.</a:t>
            </a:r>
          </a:p>
          <a:p>
            <a:pPr algn="l">
              <a:lnSpc>
                <a:spcPct val="100000"/>
              </a:lnSpc>
            </a:pPr>
            <a:endParaRPr lang="en-US" sz="1400" dirty="0">
              <a:solidFill>
                <a:srgbClr val="414041"/>
              </a:solidFill>
              <a:latin typeface="FoundrySans-Normal" charset="0"/>
              <a:ea typeface="FoundrySans-Normal" charset="0"/>
              <a:cs typeface="FoundrySans-Normal" charset="0"/>
            </a:endParaRPr>
          </a:p>
          <a:p>
            <a:pPr algn="l">
              <a:lnSpc>
                <a:spcPct val="100000"/>
              </a:lnSpc>
            </a:pPr>
            <a:endParaRPr lang="en-US" sz="1400" dirty="0">
              <a:solidFill>
                <a:srgbClr val="FF1D23"/>
              </a:solidFill>
              <a:latin typeface="FoundrySans-Normal" charset="0"/>
              <a:ea typeface="FoundrySans-Normal" charset="0"/>
              <a:cs typeface="FoundrySans-Normal" charset="0"/>
            </a:endParaRPr>
          </a:p>
        </p:txBody>
      </p:sp>
      <p:sp>
        <p:nvSpPr>
          <p:cNvPr id="2" name="Titel 1"/>
          <p:cNvSpPr>
            <a:spLocks noGrp="1"/>
          </p:cNvSpPr>
          <p:nvPr>
            <p:ph type="title"/>
          </p:nvPr>
        </p:nvSpPr>
        <p:spPr/>
        <p:txBody>
          <a:bodyPr/>
          <a:lstStyle/>
          <a:p>
            <a:r>
              <a:rPr lang="da-DK" b="1" dirty="0">
                <a:solidFill>
                  <a:srgbClr val="FF461E"/>
                </a:solidFill>
                <a:latin typeface="Intro SemiBold" panose="02000000000000000000" pitchFamily="2" charset="77"/>
              </a:rPr>
              <a:t>Forældre må gerne blande sig</a:t>
            </a:r>
          </a:p>
        </p:txBody>
      </p:sp>
    </p:spTree>
    <p:extLst>
      <p:ext uri="{BB962C8B-B14F-4D97-AF65-F5344CB8AC3E}">
        <p14:creationId xmlns:p14="http://schemas.microsoft.com/office/powerpoint/2010/main" val="1085869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r>
              <a:rPr lang="da-DK" b="1" dirty="0">
                <a:solidFill>
                  <a:srgbClr val="FF461E"/>
                </a:solidFill>
                <a:latin typeface="Intro SemiBold" panose="02000000000000000000" pitchFamily="2" charset="77"/>
              </a:rPr>
              <a:t>Fem råd til forældre</a:t>
            </a:r>
          </a:p>
        </p:txBody>
      </p:sp>
      <p:sp>
        <p:nvSpPr>
          <p:cNvPr id="7" name="Pladsholder til indhold 6"/>
          <p:cNvSpPr>
            <a:spLocks noGrp="1"/>
          </p:cNvSpPr>
          <p:nvPr>
            <p:ph idx="1"/>
          </p:nvPr>
        </p:nvSpPr>
        <p:spPr>
          <a:xfrm>
            <a:off x="479424" y="1290957"/>
            <a:ext cx="10927130" cy="5180181"/>
          </a:xfrm>
        </p:spPr>
        <p:txBody>
          <a:bodyPr>
            <a:normAutofit/>
          </a:bodyPr>
          <a:lstStyle/>
          <a:p>
            <a:r>
              <a:rPr lang="da-DK" sz="2400" dirty="0" smtClean="0">
                <a:latin typeface="Intro Regular" panose="02000000000000000000" pitchFamily="50" charset="0"/>
              </a:rPr>
              <a:t>Vær </a:t>
            </a:r>
            <a:r>
              <a:rPr lang="da-DK" sz="2400" dirty="0">
                <a:latin typeface="Intro Regular" panose="02000000000000000000" pitchFamily="50" charset="0"/>
              </a:rPr>
              <a:t>tydelig - så dit barn ikke er i tvivl om, hvad du synes.</a:t>
            </a:r>
          </a:p>
          <a:p>
            <a:r>
              <a:rPr lang="da-DK" sz="2400" dirty="0" smtClean="0">
                <a:latin typeface="Intro Regular" panose="02000000000000000000" pitchFamily="50" charset="0"/>
              </a:rPr>
              <a:t>Tal </a:t>
            </a:r>
            <a:r>
              <a:rPr lang="da-DK" sz="2400" dirty="0">
                <a:latin typeface="Intro Regular" panose="02000000000000000000" pitchFamily="50" charset="0"/>
              </a:rPr>
              <a:t>jævnligt med dit barn om tobak, uanset om du selv ryger eller ej - uden løftede pegefingre.</a:t>
            </a:r>
          </a:p>
          <a:p>
            <a:r>
              <a:rPr lang="da-DK" sz="2400" dirty="0" smtClean="0">
                <a:latin typeface="Intro Regular" panose="02000000000000000000" pitchFamily="50" charset="0"/>
              </a:rPr>
              <a:t>Lav </a:t>
            </a:r>
            <a:r>
              <a:rPr lang="da-DK" sz="2400" dirty="0">
                <a:latin typeface="Intro Regular" panose="02000000000000000000" pitchFamily="50" charset="0"/>
              </a:rPr>
              <a:t>en aftale med dit barn om ikke at begynde med at ryge.</a:t>
            </a:r>
          </a:p>
          <a:p>
            <a:r>
              <a:rPr lang="da-DK" sz="2400" dirty="0" smtClean="0">
                <a:latin typeface="Intro Regular" panose="02000000000000000000" pitchFamily="50" charset="0"/>
              </a:rPr>
              <a:t>Tal </a:t>
            </a:r>
            <a:r>
              <a:rPr lang="da-DK" sz="2400" dirty="0">
                <a:latin typeface="Intro Regular" panose="02000000000000000000" pitchFamily="50" charset="0"/>
              </a:rPr>
              <a:t>med de andre forældre og lav fælles aftaler i klassen.</a:t>
            </a:r>
          </a:p>
          <a:p>
            <a:r>
              <a:rPr lang="da-DK" sz="2400" dirty="0" smtClean="0">
                <a:latin typeface="Intro Regular" panose="02000000000000000000" pitchFamily="50" charset="0"/>
              </a:rPr>
              <a:t>Gør </a:t>
            </a:r>
            <a:r>
              <a:rPr lang="da-DK" sz="2400" dirty="0">
                <a:latin typeface="Intro Regular" panose="02000000000000000000" pitchFamily="50" charset="0"/>
              </a:rPr>
              <a:t>hjemmet røgfrit og lad ikke cigaretter være synlige.</a:t>
            </a:r>
          </a:p>
        </p:txBody>
      </p:sp>
    </p:spTree>
    <p:extLst>
      <p:ext uri="{BB962C8B-B14F-4D97-AF65-F5344CB8AC3E}">
        <p14:creationId xmlns:p14="http://schemas.microsoft.com/office/powerpoint/2010/main" val="444483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0317" y="86794"/>
            <a:ext cx="11955683" cy="1411966"/>
          </a:xfrm>
        </p:spPr>
        <p:txBody>
          <a:bodyPr>
            <a:normAutofit/>
          </a:bodyPr>
          <a:lstStyle/>
          <a:p>
            <a:r>
              <a:rPr lang="da-DK" sz="4000" b="1" dirty="0" smtClean="0">
                <a:solidFill>
                  <a:srgbClr val="FF461E"/>
                </a:solidFill>
                <a:latin typeface="Intro SemiBold" panose="02000000000000000000" pitchFamily="2" charset="77"/>
              </a:rPr>
              <a:t>Røgfri Fremtids forældremateriale</a:t>
            </a:r>
            <a:endParaRPr lang="da-DK" sz="4000" b="1" dirty="0">
              <a:solidFill>
                <a:srgbClr val="FF461E"/>
              </a:solidFill>
              <a:latin typeface="Intro SemiBold" panose="02000000000000000000" pitchFamily="2" charset="77"/>
            </a:endParaRPr>
          </a:p>
        </p:txBody>
      </p:sp>
      <p:sp>
        <p:nvSpPr>
          <p:cNvPr id="3" name="Pladsholder til indhold 2"/>
          <p:cNvSpPr>
            <a:spLocks noGrp="1"/>
          </p:cNvSpPr>
          <p:nvPr>
            <p:ph idx="1"/>
          </p:nvPr>
        </p:nvSpPr>
        <p:spPr>
          <a:xfrm>
            <a:off x="601528" y="1121471"/>
            <a:ext cx="5472113" cy="4449020"/>
          </a:xfrm>
        </p:spPr>
        <p:txBody>
          <a:bodyPr>
            <a:normAutofit/>
          </a:bodyPr>
          <a:lstStyle/>
          <a:p>
            <a:pPr marL="0" indent="0">
              <a:buNone/>
            </a:pPr>
            <a:r>
              <a:rPr lang="da-DK" sz="2400" dirty="0" smtClean="0">
                <a:solidFill>
                  <a:srgbClr val="4B5055"/>
                </a:solidFill>
                <a:latin typeface="Intro Regular" panose="02000000000000000000" pitchFamily="2" charset="77"/>
              </a:rPr>
              <a:t>www.røgfrifremtid.dk/forældre</a:t>
            </a:r>
            <a:endParaRPr lang="da-DK" sz="2400" dirty="0">
              <a:solidFill>
                <a:srgbClr val="4B5055"/>
              </a:solidFill>
              <a:latin typeface="Intro Regular" panose="02000000000000000000" pitchFamily="2" charset="77"/>
            </a:endParaRPr>
          </a:p>
        </p:txBody>
      </p:sp>
      <p:pic>
        <p:nvPicPr>
          <p:cNvPr id="4" name="Billede 3"/>
          <p:cNvPicPr>
            <a:picLocks noChangeAspect="1"/>
          </p:cNvPicPr>
          <p:nvPr/>
        </p:nvPicPr>
        <p:blipFill rotWithShape="1">
          <a:blip r:embed="rId3"/>
          <a:srcRect l="2577" b="2210"/>
          <a:stretch/>
        </p:blipFill>
        <p:spPr>
          <a:xfrm>
            <a:off x="2684162" y="2158683"/>
            <a:ext cx="7001380" cy="3165671"/>
          </a:xfrm>
          <a:prstGeom prst="rect">
            <a:avLst/>
          </a:prstGeom>
        </p:spPr>
      </p:pic>
    </p:spTree>
    <p:extLst>
      <p:ext uri="{BB962C8B-B14F-4D97-AF65-F5344CB8AC3E}">
        <p14:creationId xmlns:p14="http://schemas.microsoft.com/office/powerpoint/2010/main" val="680298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9425" y="441325"/>
            <a:ext cx="10247190" cy="829335"/>
          </a:xfrm>
        </p:spPr>
        <p:txBody>
          <a:bodyPr>
            <a:normAutofit fontScale="90000"/>
          </a:bodyPr>
          <a:lstStyle/>
          <a:p>
            <a:r>
              <a:rPr lang="da-DK" b="1" dirty="0">
                <a:solidFill>
                  <a:srgbClr val="FF461E"/>
                </a:solidFill>
                <a:latin typeface="Intro SemiBold" panose="02000000000000000000" pitchFamily="2" charset="77"/>
              </a:rPr>
              <a:t>Røgfri </a:t>
            </a:r>
            <a:r>
              <a:rPr lang="da-DK" b="1" dirty="0" smtClean="0">
                <a:solidFill>
                  <a:srgbClr val="FF461E"/>
                </a:solidFill>
                <a:latin typeface="Intro SemiBold" panose="02000000000000000000" pitchFamily="2" charset="77"/>
              </a:rPr>
              <a:t>aftale mellem barn og forældre</a:t>
            </a:r>
            <a:endParaRPr lang="da-DK" b="1" dirty="0">
              <a:solidFill>
                <a:srgbClr val="FF461E"/>
              </a:solidFill>
              <a:latin typeface="Intro SemiBold" panose="02000000000000000000" pitchFamily="2" charset="77"/>
            </a:endParaRPr>
          </a:p>
        </p:txBody>
      </p:sp>
      <p:sp>
        <p:nvSpPr>
          <p:cNvPr id="3" name="Pladsholder til indhold 2"/>
          <p:cNvSpPr>
            <a:spLocks noGrp="1"/>
          </p:cNvSpPr>
          <p:nvPr>
            <p:ph idx="1"/>
          </p:nvPr>
        </p:nvSpPr>
        <p:spPr>
          <a:xfrm>
            <a:off x="481031" y="1716324"/>
            <a:ext cx="5661861" cy="4021285"/>
          </a:xfrm>
        </p:spPr>
        <p:txBody>
          <a:bodyPr>
            <a:normAutofit/>
          </a:bodyPr>
          <a:lstStyle/>
          <a:p>
            <a:pPr>
              <a:spcBef>
                <a:spcPts val="1200"/>
              </a:spcBef>
            </a:pPr>
            <a:r>
              <a:rPr lang="da-DK" dirty="0">
                <a:solidFill>
                  <a:srgbClr val="4B5055"/>
                </a:solidFill>
                <a:latin typeface="Intro Regular" panose="02000000000000000000" pitchFamily="2" charset="77"/>
              </a:rPr>
              <a:t>Er altid frivillig</a:t>
            </a:r>
          </a:p>
          <a:p>
            <a:pPr>
              <a:spcBef>
                <a:spcPts val="1200"/>
              </a:spcBef>
            </a:pPr>
            <a:r>
              <a:rPr lang="da-DK" dirty="0">
                <a:solidFill>
                  <a:srgbClr val="4B5055"/>
                </a:solidFill>
                <a:latin typeface="Intro Regular" panose="02000000000000000000" pitchFamily="2" charset="77"/>
              </a:rPr>
              <a:t>Den unge: Lover at holde sig fri for røg og tobak i det kommende skoleår</a:t>
            </a:r>
          </a:p>
          <a:p>
            <a:pPr>
              <a:spcBef>
                <a:spcPts val="1200"/>
              </a:spcBef>
            </a:pPr>
            <a:r>
              <a:rPr lang="da-DK" dirty="0">
                <a:solidFill>
                  <a:srgbClr val="4B5055"/>
                </a:solidFill>
                <a:latin typeface="Intro Regular" panose="02000000000000000000" pitchFamily="2" charset="77"/>
              </a:rPr>
              <a:t>Forældre eller anden voksen: </a:t>
            </a:r>
            <a:br>
              <a:rPr lang="da-DK" dirty="0">
                <a:solidFill>
                  <a:srgbClr val="4B5055"/>
                </a:solidFill>
                <a:latin typeface="Intro Regular" panose="02000000000000000000" pitchFamily="2" charset="77"/>
              </a:rPr>
            </a:br>
            <a:r>
              <a:rPr lang="da-DK" dirty="0">
                <a:solidFill>
                  <a:srgbClr val="4B5055"/>
                </a:solidFill>
                <a:latin typeface="Intro Regular" panose="02000000000000000000" pitchFamily="2" charset="77"/>
              </a:rPr>
              <a:t>Lover at tale med den unge om rygning</a:t>
            </a:r>
          </a:p>
          <a:p>
            <a:pPr>
              <a:spcBef>
                <a:spcPts val="1200"/>
              </a:spcBef>
            </a:pPr>
            <a:r>
              <a:rPr lang="da-DK" dirty="0">
                <a:solidFill>
                  <a:srgbClr val="4B5055"/>
                </a:solidFill>
                <a:latin typeface="Intro Regular" panose="02000000000000000000" pitchFamily="2" charset="77"/>
              </a:rPr>
              <a:t>Skaber dialog, stillingtagen, motivation og støtte fra voksne</a:t>
            </a:r>
          </a:p>
          <a:p>
            <a:pPr>
              <a:spcBef>
                <a:spcPts val="1200"/>
              </a:spcBef>
            </a:pPr>
            <a:r>
              <a:rPr lang="da-DK" dirty="0">
                <a:solidFill>
                  <a:srgbClr val="4B5055"/>
                </a:solidFill>
                <a:latin typeface="Intro Regular" panose="02000000000000000000" pitchFamily="2" charset="77"/>
              </a:rPr>
              <a:t>Slutning af skoleår: Lodtrækning om en præmie blandt de af klassens elever, der har indgået og overholdt en aftale</a:t>
            </a:r>
          </a:p>
          <a:p>
            <a:pPr>
              <a:spcBef>
                <a:spcPts val="1200"/>
              </a:spcBef>
            </a:pPr>
            <a:r>
              <a:rPr lang="da-DK" dirty="0">
                <a:solidFill>
                  <a:srgbClr val="4B5055"/>
                </a:solidFill>
                <a:latin typeface="Intro Regular" panose="02000000000000000000" pitchFamily="2" charset="77"/>
              </a:rPr>
              <a:t>Tænkt til hele klassen – men kan bruges individuelt</a:t>
            </a:r>
          </a:p>
          <a:p>
            <a:pPr>
              <a:spcBef>
                <a:spcPts val="1200"/>
              </a:spcBef>
            </a:pPr>
            <a:endParaRPr lang="da-DK" dirty="0"/>
          </a:p>
          <a:p>
            <a:pPr>
              <a:spcBef>
                <a:spcPts val="1200"/>
              </a:spcBef>
            </a:pPr>
            <a:endParaRPr lang="da-DK" dirty="0"/>
          </a:p>
        </p:txBody>
      </p:sp>
      <p:pic>
        <p:nvPicPr>
          <p:cNvPr id="4" name="Billede 3"/>
          <p:cNvPicPr>
            <a:picLocks noChangeAspect="1"/>
          </p:cNvPicPr>
          <p:nvPr/>
        </p:nvPicPr>
        <p:blipFill>
          <a:blip r:embed="rId3"/>
          <a:stretch>
            <a:fillRect/>
          </a:stretch>
        </p:blipFill>
        <p:spPr>
          <a:xfrm rot="368023">
            <a:off x="7459689" y="1448463"/>
            <a:ext cx="3590925" cy="4905375"/>
          </a:xfrm>
          <a:prstGeom prst="rect">
            <a:avLst/>
          </a:prstGeom>
        </p:spPr>
      </p:pic>
    </p:spTree>
    <p:extLst>
      <p:ext uri="{BB962C8B-B14F-4D97-AF65-F5344CB8AC3E}">
        <p14:creationId xmlns:p14="http://schemas.microsoft.com/office/powerpoint/2010/main" val="1107631911"/>
      </p:ext>
    </p:extLst>
  </p:cSld>
  <p:clrMapOvr>
    <a:masterClrMapping/>
  </p:clrMapOvr>
</p:sld>
</file>

<file path=ppt/theme/theme1.xml><?xml version="1.0" encoding="utf-8"?>
<a:theme xmlns:a="http://schemas.openxmlformats.org/drawingml/2006/main" name="RF skabelon2">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F skabelon2" id="{F56035DD-32A5-4C7E-9D60-DEAE6854A4AB}" vid="{9CA7E654-873C-4A2A-805B-C9ABCBBCBD5E}"/>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RF skabelon2</Template>
  <TotalTime>650</TotalTime>
  <Words>1317</Words>
  <Application>Microsoft Office PowerPoint</Application>
  <PresentationFormat>Widescreen</PresentationFormat>
  <Paragraphs>159</Paragraphs>
  <Slides>14</Slides>
  <Notes>13</Notes>
  <HiddenSlides>0</HiddenSlides>
  <MMClips>0</MMClips>
  <ScaleCrop>false</ScaleCrop>
  <HeadingPairs>
    <vt:vector size="6" baseType="variant">
      <vt:variant>
        <vt:lpstr>Benyttede skrifttyper</vt:lpstr>
      </vt:variant>
      <vt:variant>
        <vt:i4>13</vt:i4>
      </vt:variant>
      <vt:variant>
        <vt:lpstr>Tema</vt:lpstr>
      </vt:variant>
      <vt:variant>
        <vt:i4>1</vt:i4>
      </vt:variant>
      <vt:variant>
        <vt:lpstr>Slidetitler</vt:lpstr>
      </vt:variant>
      <vt:variant>
        <vt:i4>14</vt:i4>
      </vt:variant>
    </vt:vector>
  </HeadingPairs>
  <TitlesOfParts>
    <vt:vector size="28" baseType="lpstr">
      <vt:lpstr>Arial</vt:lpstr>
      <vt:lpstr>Calibri</vt:lpstr>
      <vt:lpstr>Calibri Light</vt:lpstr>
      <vt:lpstr>Fighter</vt:lpstr>
      <vt:lpstr>FoundrySans-Normal</vt:lpstr>
      <vt:lpstr>Intro Black</vt:lpstr>
      <vt:lpstr>Intro Light</vt:lpstr>
      <vt:lpstr>Intro Regular</vt:lpstr>
      <vt:lpstr>Intro SemiBold</vt:lpstr>
      <vt:lpstr>MS PGothic</vt:lpstr>
      <vt:lpstr>Roboto Light</vt:lpstr>
      <vt:lpstr>Source Sans Pro Light</vt:lpstr>
      <vt:lpstr>Wingdings</vt:lpstr>
      <vt:lpstr>RF skabelon2</vt:lpstr>
      <vt:lpstr>Unge og rygning: forældres rolle</vt:lpstr>
      <vt:lpstr>Hvorfor begyndte jeg at ryge? </vt:lpstr>
      <vt:lpstr>Hvad tror du?</vt:lpstr>
      <vt:lpstr>Hvad er cigaretter? </vt:lpstr>
      <vt:lpstr>PowerPoint-præsentation</vt:lpstr>
      <vt:lpstr>Forældre må gerne blande sig</vt:lpstr>
      <vt:lpstr>Fem råd til forældre</vt:lpstr>
      <vt:lpstr>Røgfri Fremtids forældremateriale</vt:lpstr>
      <vt:lpstr>Røgfri aftale mellem barn og forældre</vt:lpstr>
      <vt:lpstr>Til hele forældregruppen</vt:lpstr>
      <vt:lpstr>Skolen som røgfri ramme: X:IT </vt:lpstr>
      <vt:lpstr>X:IT</vt:lpstr>
      <vt:lpstr>Kompetencegivende undervisning</vt:lpstr>
      <vt:lpstr>Røgfri skoletid</vt:lpstr>
    </vt:vector>
  </TitlesOfParts>
  <Company>Kræftens Bekæmpelse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Nina Dahl Bunde-Pedersen</dc:creator>
  <cp:lastModifiedBy>Louise Jespersen</cp:lastModifiedBy>
  <cp:revision>46</cp:revision>
  <cp:lastPrinted>2018-06-07T06:28:35Z</cp:lastPrinted>
  <dcterms:created xsi:type="dcterms:W3CDTF">2018-06-06T11:11:29Z</dcterms:created>
  <dcterms:modified xsi:type="dcterms:W3CDTF">2022-11-01T09:35:52Z</dcterms:modified>
</cp:coreProperties>
</file>